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slideLayouts/slideLayout102.xml" ContentType="application/vnd.openxmlformats-officedocument.presentationml.slideLayout+xml"/>
  <Override PartName="/ppt/diagrams/layout17.xml" ContentType="application/vnd.openxmlformats-officedocument.drawingml.diagram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diagrams/layout20.xml" ContentType="application/vnd.openxmlformats-officedocument.drawingml.diagramLayout+xml"/>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diagrams/quickStyle19.xml" ContentType="application/vnd.openxmlformats-officedocument.drawingml.diagramStyl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diagrams/layout19.xml" ContentType="application/vnd.openxmlformats-officedocument.drawingml.diagramLayout+xml"/>
  <Override PartName="/ppt/slideMasters/slideMaster13.xml" ContentType="application/vnd.openxmlformats-officedocument.presentationml.slideMaster+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theme/theme12.xml" ContentType="application/vnd.openxmlformats-officedocument.theme+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iagrams/layout11.xml" ContentType="application/vnd.openxmlformats-officedocument.drawingml.diagram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rawing13.xml" ContentType="application/vnd.ms-office.drawingml.diagramDrawing+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theme/theme14.xml" ContentType="application/vnd.openxmlformats-officedocument.them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3.xml" ContentType="application/vnd.openxmlformats-officedocument.drawingml.diagramLayout+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diagrams/quickStyle7.xml" ContentType="application/vnd.openxmlformats-officedocument.drawingml.diagramStyl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diagrams/colors12.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diagrams/drawing19.xml" ContentType="application/vnd.ms-office.drawingml.diagramDrawing+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diagrams/quickStyle18.xml" ContentType="application/vnd.openxmlformats-officedocument.drawingml.diagramStyle+xml"/>
  <Override PartName="/ppt/slideLayouts/slideLayout50.xml" ContentType="application/vnd.openxmlformats-officedocument.presentationml.slideLayout+xml"/>
  <Override PartName="/ppt/diagrams/layout18.xml" ContentType="application/vnd.openxmlformats-officedocument.drawingml.diagram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11.xml" ContentType="application/vnd.ms-office.drawingml.diagramDrawing+xml"/>
  <Override PartName="/ppt/slideLayouts/slideLayout88.xml" ContentType="application/vnd.openxmlformats-officedocument.presentationml.slideLayout+xml"/>
  <Override PartName="/ppt/theme/theme11.xml" ContentType="application/vnd.openxmlformats-officedocument.them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diagrams/colors20.xml" ContentType="application/vnd.openxmlformats-officedocument.drawingml.diagramColor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slideLayouts/slideLayout100.xml" ContentType="application/vnd.openxmlformats-officedocument.presentationml.slideLayout+xml"/>
  <Override PartName="/ppt/diagrams/layout15.xml" ContentType="application/vnd.openxmlformats-officedocument.drawingml.diagramLayout+xml"/>
  <Override PartName="/ppt/diagrams/drawing9.xml" ContentType="application/vnd.ms-office.drawingml.diagramDrawing+xml"/>
  <Override PartName="/ppt/slideMasters/slideMaster6.xml" ContentType="application/vnd.openxmlformats-officedocument.presentationml.slideMaster+xml"/>
  <Override PartName="/ppt/theme/theme8.xml" ContentType="application/vnd.openxmlformats-officedocument.theme+xml"/>
  <Override PartName="/ppt/diagrams/quickStyle9.xml" ContentType="application/vnd.openxmlformats-officedocument.drawingml.diagramStyle+xml"/>
  <Override PartName="/ppt/slideLayouts/slideLayout149.xml" ContentType="application/vnd.openxmlformats-officedocument.presentationml.slideLayout+xml"/>
  <Override PartName="/ppt/diagrams/colors14.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2" r:id="rId2"/>
    <p:sldMasterId id="2147483705" r:id="rId3"/>
    <p:sldMasterId id="2147483718" r:id="rId4"/>
    <p:sldMasterId id="2147483731" r:id="rId5"/>
    <p:sldMasterId id="2147483744" r:id="rId6"/>
    <p:sldMasterId id="2147483757" r:id="rId7"/>
    <p:sldMasterId id="2147483770" r:id="rId8"/>
    <p:sldMasterId id="2147483796" r:id="rId9"/>
    <p:sldMasterId id="2147483809" r:id="rId10"/>
    <p:sldMasterId id="2147483822" r:id="rId11"/>
    <p:sldMasterId id="2147483835" r:id="rId12"/>
    <p:sldMasterId id="2147483860" r:id="rId13"/>
  </p:sldMasterIdLst>
  <p:notesMasterIdLst>
    <p:notesMasterId r:id="rId47"/>
  </p:notesMasterIdLst>
  <p:sldIdLst>
    <p:sldId id="281" r:id="rId14"/>
    <p:sldId id="282" r:id="rId15"/>
    <p:sldId id="300" r:id="rId16"/>
    <p:sldId id="301" r:id="rId17"/>
    <p:sldId id="283" r:id="rId18"/>
    <p:sldId id="284" r:id="rId19"/>
    <p:sldId id="293" r:id="rId20"/>
    <p:sldId id="285" r:id="rId21"/>
    <p:sldId id="286" r:id="rId22"/>
    <p:sldId id="287" r:id="rId23"/>
    <p:sldId id="294" r:id="rId24"/>
    <p:sldId id="289" r:id="rId25"/>
    <p:sldId id="290" r:id="rId26"/>
    <p:sldId id="302" r:id="rId27"/>
    <p:sldId id="292" r:id="rId28"/>
    <p:sldId id="303" r:id="rId29"/>
    <p:sldId id="304" r:id="rId30"/>
    <p:sldId id="305" r:id="rId31"/>
    <p:sldId id="306" r:id="rId32"/>
    <p:sldId id="307" r:id="rId33"/>
    <p:sldId id="317" r:id="rId34"/>
    <p:sldId id="264" r:id="rId35"/>
    <p:sldId id="308" r:id="rId36"/>
    <p:sldId id="309" r:id="rId37"/>
    <p:sldId id="299" r:id="rId38"/>
    <p:sldId id="298" r:id="rId39"/>
    <p:sldId id="310" r:id="rId40"/>
    <p:sldId id="311" r:id="rId41"/>
    <p:sldId id="312" r:id="rId42"/>
    <p:sldId id="313" r:id="rId43"/>
    <p:sldId id="314" r:id="rId44"/>
    <p:sldId id="315" r:id="rId45"/>
    <p:sldId id="316" r:id="rId46"/>
  </p:sldIdLst>
  <p:sldSz cx="10693400" cy="7562850"/>
  <p:notesSz cx="10693400" cy="7562850"/>
  <p:defaultTextStyle>
    <a:defPPr>
      <a:defRPr lang="tr-TR"/>
    </a:defPPr>
    <a:lvl1pPr marL="0" algn="l" defTabSz="903875" rtl="0" eaLnBrk="1" latinLnBrk="0" hangingPunct="1">
      <a:defRPr sz="1800" kern="1200">
        <a:solidFill>
          <a:schemeClr val="tx1"/>
        </a:solidFill>
        <a:latin typeface="+mn-lt"/>
        <a:ea typeface="+mn-ea"/>
        <a:cs typeface="+mn-cs"/>
      </a:defRPr>
    </a:lvl1pPr>
    <a:lvl2pPr marL="451939" algn="l" defTabSz="903875" rtl="0" eaLnBrk="1" latinLnBrk="0" hangingPunct="1">
      <a:defRPr sz="1800" kern="1200">
        <a:solidFill>
          <a:schemeClr val="tx1"/>
        </a:solidFill>
        <a:latin typeface="+mn-lt"/>
        <a:ea typeface="+mn-ea"/>
        <a:cs typeface="+mn-cs"/>
      </a:defRPr>
    </a:lvl2pPr>
    <a:lvl3pPr marL="903875" algn="l" defTabSz="903875" rtl="0" eaLnBrk="1" latinLnBrk="0" hangingPunct="1">
      <a:defRPr sz="1800" kern="1200">
        <a:solidFill>
          <a:schemeClr val="tx1"/>
        </a:solidFill>
        <a:latin typeface="+mn-lt"/>
        <a:ea typeface="+mn-ea"/>
        <a:cs typeface="+mn-cs"/>
      </a:defRPr>
    </a:lvl3pPr>
    <a:lvl4pPr marL="1355849" algn="l" defTabSz="903875" rtl="0" eaLnBrk="1" latinLnBrk="0" hangingPunct="1">
      <a:defRPr sz="1800" kern="1200">
        <a:solidFill>
          <a:schemeClr val="tx1"/>
        </a:solidFill>
        <a:latin typeface="+mn-lt"/>
        <a:ea typeface="+mn-ea"/>
        <a:cs typeface="+mn-cs"/>
      </a:defRPr>
    </a:lvl4pPr>
    <a:lvl5pPr marL="1807784" algn="l" defTabSz="903875" rtl="0" eaLnBrk="1" latinLnBrk="0" hangingPunct="1">
      <a:defRPr sz="1800" kern="1200">
        <a:solidFill>
          <a:schemeClr val="tx1"/>
        </a:solidFill>
        <a:latin typeface="+mn-lt"/>
        <a:ea typeface="+mn-ea"/>
        <a:cs typeface="+mn-cs"/>
      </a:defRPr>
    </a:lvl5pPr>
    <a:lvl6pPr marL="2259755" algn="l" defTabSz="903875" rtl="0" eaLnBrk="1" latinLnBrk="0" hangingPunct="1">
      <a:defRPr sz="1800" kern="1200">
        <a:solidFill>
          <a:schemeClr val="tx1"/>
        </a:solidFill>
        <a:latin typeface="+mn-lt"/>
        <a:ea typeface="+mn-ea"/>
        <a:cs typeface="+mn-cs"/>
      </a:defRPr>
    </a:lvl6pPr>
    <a:lvl7pPr marL="2711695" algn="l" defTabSz="903875" rtl="0" eaLnBrk="1" latinLnBrk="0" hangingPunct="1">
      <a:defRPr sz="1800" kern="1200">
        <a:solidFill>
          <a:schemeClr val="tx1"/>
        </a:solidFill>
        <a:latin typeface="+mn-lt"/>
        <a:ea typeface="+mn-ea"/>
        <a:cs typeface="+mn-cs"/>
      </a:defRPr>
    </a:lvl7pPr>
    <a:lvl8pPr marL="3163660" algn="l" defTabSz="903875" rtl="0" eaLnBrk="1" latinLnBrk="0" hangingPunct="1">
      <a:defRPr sz="1800" kern="1200">
        <a:solidFill>
          <a:schemeClr val="tx1"/>
        </a:solidFill>
        <a:latin typeface="+mn-lt"/>
        <a:ea typeface="+mn-ea"/>
        <a:cs typeface="+mn-cs"/>
      </a:defRPr>
    </a:lvl8pPr>
    <a:lvl9pPr marL="3615610" algn="l" defTabSz="90387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40241"/>
    <a:srgbClr val="952101"/>
    <a:srgbClr val="D31A0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9" d="100"/>
          <a:sy n="69" d="100"/>
        </p:scale>
        <p:origin x="-852" y="-67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D30ABB-58DE-4B3E-86C2-FA62098092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6B6FDDC-747A-4980-A3CC-F793C32E4127}">
      <dgm:prSet phldrT="[Metin]" custT="1"/>
      <dgm:spPr>
        <a:solidFill>
          <a:schemeClr val="accent4">
            <a:lumMod val="40000"/>
            <a:lumOff val="60000"/>
          </a:schemeClr>
        </a:solidFill>
      </dgm:spPr>
      <dgm:t>
        <a:bodyPr/>
        <a:lstStyle/>
        <a:p>
          <a:pPr algn="ctr"/>
          <a:r>
            <a:rPr lang="tr-TR" sz="2600" b="1" dirty="0" smtClean="0">
              <a:solidFill>
                <a:schemeClr val="accent2"/>
              </a:solidFill>
            </a:rPr>
            <a:t>BİRİNCİ OTURUM:</a:t>
          </a:r>
        </a:p>
        <a:p>
          <a:pPr algn="ctr"/>
          <a:r>
            <a:rPr lang="tr-TR" sz="2600" b="1" dirty="0" smtClean="0">
              <a:solidFill>
                <a:schemeClr val="accent2"/>
              </a:solidFill>
            </a:rPr>
            <a:t>TEMEL YETERLİLİK TESTİ(TYT)</a:t>
          </a:r>
          <a:endParaRPr lang="tr-TR" sz="2600" b="1" dirty="0">
            <a:solidFill>
              <a:schemeClr val="accent2"/>
            </a:solidFill>
          </a:endParaRPr>
        </a:p>
      </dgm:t>
    </dgm:pt>
    <dgm:pt modelId="{5F187CCB-DA46-442A-9834-42E9D53C18DD}" type="parTrans" cxnId="{36B0306F-5F2E-419E-9BA1-713712E1EE2E}">
      <dgm:prSet/>
      <dgm:spPr/>
      <dgm:t>
        <a:bodyPr/>
        <a:lstStyle/>
        <a:p>
          <a:endParaRPr lang="tr-TR"/>
        </a:p>
      </dgm:t>
    </dgm:pt>
    <dgm:pt modelId="{F6E67405-4DFE-42ED-9FF5-1E5D48E43284}" type="sibTrans" cxnId="{36B0306F-5F2E-419E-9BA1-713712E1EE2E}">
      <dgm:prSet/>
      <dgm:spPr/>
      <dgm:t>
        <a:bodyPr/>
        <a:lstStyle/>
        <a:p>
          <a:endParaRPr lang="tr-TR"/>
        </a:p>
      </dgm:t>
    </dgm:pt>
    <dgm:pt modelId="{FCEC55AB-CEED-49FE-9D86-F1D421B60F58}" type="pres">
      <dgm:prSet presAssocID="{9FD30ABB-58DE-4B3E-86C2-FA62098092F0}" presName="linear" presStyleCnt="0">
        <dgm:presLayoutVars>
          <dgm:animLvl val="lvl"/>
          <dgm:resizeHandles val="exact"/>
        </dgm:presLayoutVars>
      </dgm:prSet>
      <dgm:spPr/>
      <dgm:t>
        <a:bodyPr/>
        <a:lstStyle/>
        <a:p>
          <a:endParaRPr lang="tr-TR"/>
        </a:p>
      </dgm:t>
    </dgm:pt>
    <dgm:pt modelId="{DC4E8F36-CE0B-4E3D-A883-FED1869EFFD9}" type="pres">
      <dgm:prSet presAssocID="{76B6FDDC-747A-4980-A3CC-F793C32E4127}" presName="parentText" presStyleLbl="node1" presStyleIdx="0" presStyleCnt="1" custScaleY="84090" custLinFactNeighborX="-1383" custLinFactNeighborY="10244">
        <dgm:presLayoutVars>
          <dgm:chMax val="0"/>
          <dgm:bulletEnabled val="1"/>
        </dgm:presLayoutVars>
      </dgm:prSet>
      <dgm:spPr/>
      <dgm:t>
        <a:bodyPr/>
        <a:lstStyle/>
        <a:p>
          <a:endParaRPr lang="tr-TR"/>
        </a:p>
      </dgm:t>
    </dgm:pt>
  </dgm:ptLst>
  <dgm:cxnLst>
    <dgm:cxn modelId="{5BCEFA6B-8269-42E0-8123-8AF090122665}" type="presOf" srcId="{76B6FDDC-747A-4980-A3CC-F793C32E4127}" destId="{DC4E8F36-CE0B-4E3D-A883-FED1869EFFD9}" srcOrd="0" destOrd="0" presId="urn:microsoft.com/office/officeart/2005/8/layout/vList2"/>
    <dgm:cxn modelId="{36B0306F-5F2E-419E-9BA1-713712E1EE2E}" srcId="{9FD30ABB-58DE-4B3E-86C2-FA62098092F0}" destId="{76B6FDDC-747A-4980-A3CC-F793C32E4127}" srcOrd="0" destOrd="0" parTransId="{5F187CCB-DA46-442A-9834-42E9D53C18DD}" sibTransId="{F6E67405-4DFE-42ED-9FF5-1E5D48E43284}"/>
    <dgm:cxn modelId="{45E97355-2F2A-4E14-ACF9-2935ED1ED14E}" type="presOf" srcId="{9FD30ABB-58DE-4B3E-86C2-FA62098092F0}" destId="{FCEC55AB-CEED-49FE-9D86-F1D421B60F58}" srcOrd="0" destOrd="0" presId="urn:microsoft.com/office/officeart/2005/8/layout/vList2"/>
    <dgm:cxn modelId="{473E8E88-4479-4126-8527-6C95C6129467}" type="presParOf" srcId="{FCEC55AB-CEED-49FE-9D86-F1D421B60F58}" destId="{DC4E8F36-CE0B-4E3D-A883-FED1869EFFD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B84011-574D-4F15-AD85-4ADA414A15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F8959C1-D844-4EE8-93D4-F0480BC05BF3}">
      <dgm:prSet phldrT="[Metin]"/>
      <dgm:spPr/>
      <dgm:t>
        <a:bodyPr/>
        <a:lstStyle/>
        <a:p>
          <a:pPr algn="ctr"/>
          <a:r>
            <a:rPr lang="tr-TR" dirty="0" smtClean="0"/>
            <a:t>YÜKSEKÖĞRETİM KURUMLARI SINAVI</a:t>
          </a:r>
          <a:endParaRPr lang="tr-TR" dirty="0"/>
        </a:p>
      </dgm:t>
    </dgm:pt>
    <dgm:pt modelId="{CB6B9D31-4A71-42F8-B992-10562F02B653}" type="parTrans" cxnId="{3977A9CF-F4C0-424D-8F21-060E277591A7}">
      <dgm:prSet/>
      <dgm:spPr/>
      <dgm:t>
        <a:bodyPr/>
        <a:lstStyle/>
        <a:p>
          <a:endParaRPr lang="tr-TR"/>
        </a:p>
      </dgm:t>
    </dgm:pt>
    <dgm:pt modelId="{DC9CEA8C-7328-45C4-9615-0BE5975B9583}" type="sibTrans" cxnId="{3977A9CF-F4C0-424D-8F21-060E277591A7}">
      <dgm:prSet/>
      <dgm:spPr/>
      <dgm:t>
        <a:bodyPr/>
        <a:lstStyle/>
        <a:p>
          <a:endParaRPr lang="tr-TR"/>
        </a:p>
      </dgm:t>
    </dgm:pt>
    <dgm:pt modelId="{5D1D7127-951D-4360-8D3E-C8B58BED1F28}" type="pres">
      <dgm:prSet presAssocID="{13B84011-574D-4F15-AD85-4ADA414A1581}" presName="linear" presStyleCnt="0">
        <dgm:presLayoutVars>
          <dgm:animLvl val="lvl"/>
          <dgm:resizeHandles val="exact"/>
        </dgm:presLayoutVars>
      </dgm:prSet>
      <dgm:spPr/>
      <dgm:t>
        <a:bodyPr/>
        <a:lstStyle/>
        <a:p>
          <a:endParaRPr lang="tr-TR"/>
        </a:p>
      </dgm:t>
    </dgm:pt>
    <dgm:pt modelId="{21637996-649B-4032-96F1-B89BD018AECE}" type="pres">
      <dgm:prSet presAssocID="{2F8959C1-D844-4EE8-93D4-F0480BC05BF3}" presName="parentText" presStyleLbl="node1" presStyleIdx="0" presStyleCnt="1" custScaleY="45234" custLinFactNeighborY="-6330">
        <dgm:presLayoutVars>
          <dgm:chMax val="0"/>
          <dgm:bulletEnabled val="1"/>
        </dgm:presLayoutVars>
      </dgm:prSet>
      <dgm:spPr/>
      <dgm:t>
        <a:bodyPr/>
        <a:lstStyle/>
        <a:p>
          <a:endParaRPr lang="tr-TR"/>
        </a:p>
      </dgm:t>
    </dgm:pt>
  </dgm:ptLst>
  <dgm:cxnLst>
    <dgm:cxn modelId="{91AED7DE-4F42-464B-BE4E-73C0089EEA86}" type="presOf" srcId="{13B84011-574D-4F15-AD85-4ADA414A1581}" destId="{5D1D7127-951D-4360-8D3E-C8B58BED1F28}" srcOrd="0" destOrd="0" presId="urn:microsoft.com/office/officeart/2005/8/layout/vList2"/>
    <dgm:cxn modelId="{3977A9CF-F4C0-424D-8F21-060E277591A7}" srcId="{13B84011-574D-4F15-AD85-4ADA414A1581}" destId="{2F8959C1-D844-4EE8-93D4-F0480BC05BF3}" srcOrd="0" destOrd="0" parTransId="{CB6B9D31-4A71-42F8-B992-10562F02B653}" sibTransId="{DC9CEA8C-7328-45C4-9615-0BE5975B9583}"/>
    <dgm:cxn modelId="{CE8DA3C9-F467-4E5B-99F3-8A3645B43C9F}" type="presOf" srcId="{2F8959C1-D844-4EE8-93D4-F0480BC05BF3}" destId="{21637996-649B-4032-96F1-B89BD018AECE}" srcOrd="0" destOrd="0" presId="urn:microsoft.com/office/officeart/2005/8/layout/vList2"/>
    <dgm:cxn modelId="{F08DD7B5-B381-4262-A152-63A65869860A}" type="presParOf" srcId="{5D1D7127-951D-4360-8D3E-C8B58BED1F28}" destId="{21637996-649B-4032-96F1-B89BD018AEC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D30ABB-58DE-4B3E-86C2-FA62098092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6B6FDDC-747A-4980-A3CC-F793C32E4127}">
      <dgm:prSet phldrT="[Metin]" custT="1"/>
      <dgm:spPr>
        <a:solidFill>
          <a:schemeClr val="accent4">
            <a:lumMod val="40000"/>
            <a:lumOff val="60000"/>
          </a:schemeClr>
        </a:solidFill>
      </dgm:spPr>
      <dgm:t>
        <a:bodyPr/>
        <a:lstStyle/>
        <a:p>
          <a:pPr algn="ctr"/>
          <a:r>
            <a:rPr lang="tr-TR" sz="2800" b="1" dirty="0" smtClean="0">
              <a:solidFill>
                <a:schemeClr val="accent2"/>
              </a:solidFill>
            </a:rPr>
            <a:t>İKİNCİ OTURUM:</a:t>
          </a:r>
        </a:p>
        <a:p>
          <a:pPr algn="ctr"/>
          <a:r>
            <a:rPr lang="tr-TR" sz="2800" b="1" dirty="0" smtClean="0">
              <a:solidFill>
                <a:schemeClr val="accent2"/>
              </a:solidFill>
            </a:rPr>
            <a:t>YÜKSEKÖĞRETİM KURUMLARI SINAVI(YKS)</a:t>
          </a:r>
          <a:endParaRPr lang="tr-TR" sz="2800" b="1" dirty="0">
            <a:solidFill>
              <a:schemeClr val="accent2"/>
            </a:solidFill>
          </a:endParaRPr>
        </a:p>
      </dgm:t>
    </dgm:pt>
    <dgm:pt modelId="{5F187CCB-DA46-442A-9834-42E9D53C18DD}" type="parTrans" cxnId="{36B0306F-5F2E-419E-9BA1-713712E1EE2E}">
      <dgm:prSet/>
      <dgm:spPr/>
      <dgm:t>
        <a:bodyPr/>
        <a:lstStyle/>
        <a:p>
          <a:endParaRPr lang="tr-TR"/>
        </a:p>
      </dgm:t>
    </dgm:pt>
    <dgm:pt modelId="{F6E67405-4DFE-42ED-9FF5-1E5D48E43284}" type="sibTrans" cxnId="{36B0306F-5F2E-419E-9BA1-713712E1EE2E}">
      <dgm:prSet/>
      <dgm:spPr/>
      <dgm:t>
        <a:bodyPr/>
        <a:lstStyle/>
        <a:p>
          <a:endParaRPr lang="tr-TR"/>
        </a:p>
      </dgm:t>
    </dgm:pt>
    <dgm:pt modelId="{FCEC55AB-CEED-49FE-9D86-F1D421B60F58}" type="pres">
      <dgm:prSet presAssocID="{9FD30ABB-58DE-4B3E-86C2-FA62098092F0}" presName="linear" presStyleCnt="0">
        <dgm:presLayoutVars>
          <dgm:animLvl val="lvl"/>
          <dgm:resizeHandles val="exact"/>
        </dgm:presLayoutVars>
      </dgm:prSet>
      <dgm:spPr/>
      <dgm:t>
        <a:bodyPr/>
        <a:lstStyle/>
        <a:p>
          <a:endParaRPr lang="tr-TR"/>
        </a:p>
      </dgm:t>
    </dgm:pt>
    <dgm:pt modelId="{DC4E8F36-CE0B-4E3D-A883-FED1869EFFD9}" type="pres">
      <dgm:prSet presAssocID="{76B6FDDC-747A-4980-A3CC-F793C32E4127}" presName="parentText" presStyleLbl="node1" presStyleIdx="0" presStyleCnt="1">
        <dgm:presLayoutVars>
          <dgm:chMax val="0"/>
          <dgm:bulletEnabled val="1"/>
        </dgm:presLayoutVars>
      </dgm:prSet>
      <dgm:spPr/>
      <dgm:t>
        <a:bodyPr/>
        <a:lstStyle/>
        <a:p>
          <a:endParaRPr lang="tr-TR"/>
        </a:p>
      </dgm:t>
    </dgm:pt>
  </dgm:ptLst>
  <dgm:cxnLst>
    <dgm:cxn modelId="{36B0306F-5F2E-419E-9BA1-713712E1EE2E}" srcId="{9FD30ABB-58DE-4B3E-86C2-FA62098092F0}" destId="{76B6FDDC-747A-4980-A3CC-F793C32E4127}" srcOrd="0" destOrd="0" parTransId="{5F187CCB-DA46-442A-9834-42E9D53C18DD}" sibTransId="{F6E67405-4DFE-42ED-9FF5-1E5D48E43284}"/>
    <dgm:cxn modelId="{A65D0FE3-6DB4-4F2B-BAE3-6032400411C0}" type="presOf" srcId="{76B6FDDC-747A-4980-A3CC-F793C32E4127}" destId="{DC4E8F36-CE0B-4E3D-A883-FED1869EFFD9}" srcOrd="0" destOrd="0" presId="urn:microsoft.com/office/officeart/2005/8/layout/vList2"/>
    <dgm:cxn modelId="{8A1EEA79-0DC9-4E19-8B37-A77A921464D7}" type="presOf" srcId="{9FD30ABB-58DE-4B3E-86C2-FA62098092F0}" destId="{FCEC55AB-CEED-49FE-9D86-F1D421B60F58}" srcOrd="0" destOrd="0" presId="urn:microsoft.com/office/officeart/2005/8/layout/vList2"/>
    <dgm:cxn modelId="{68BCF32C-6213-475B-9DFD-16895C7D66DB}" type="presParOf" srcId="{FCEC55AB-CEED-49FE-9D86-F1D421B60F58}" destId="{DC4E8F36-CE0B-4E3D-A883-FED1869EFFD9}"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B84011-574D-4F15-AD85-4ADA414A15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F8959C1-D844-4EE8-93D4-F0480BC05BF3}">
      <dgm:prSet phldrT="[Metin]" custT="1"/>
      <dgm:spPr/>
      <dgm:t>
        <a:bodyPr/>
        <a:lstStyle/>
        <a:p>
          <a:pPr algn="ctr"/>
          <a:r>
            <a:rPr lang="tr-TR" sz="2500" dirty="0" smtClean="0"/>
            <a:t>YÜKSEKÖĞRETİM KURUMLARI SINAVI</a:t>
          </a:r>
          <a:endParaRPr lang="tr-TR" sz="2500" dirty="0"/>
        </a:p>
      </dgm:t>
    </dgm:pt>
    <dgm:pt modelId="{CB6B9D31-4A71-42F8-B992-10562F02B653}" type="parTrans" cxnId="{3977A9CF-F4C0-424D-8F21-060E277591A7}">
      <dgm:prSet/>
      <dgm:spPr/>
      <dgm:t>
        <a:bodyPr/>
        <a:lstStyle/>
        <a:p>
          <a:endParaRPr lang="tr-TR"/>
        </a:p>
      </dgm:t>
    </dgm:pt>
    <dgm:pt modelId="{DC9CEA8C-7328-45C4-9615-0BE5975B9583}" type="sibTrans" cxnId="{3977A9CF-F4C0-424D-8F21-060E277591A7}">
      <dgm:prSet/>
      <dgm:spPr/>
      <dgm:t>
        <a:bodyPr/>
        <a:lstStyle/>
        <a:p>
          <a:endParaRPr lang="tr-TR"/>
        </a:p>
      </dgm:t>
    </dgm:pt>
    <dgm:pt modelId="{5D1D7127-951D-4360-8D3E-C8B58BED1F28}" type="pres">
      <dgm:prSet presAssocID="{13B84011-574D-4F15-AD85-4ADA414A1581}" presName="linear" presStyleCnt="0">
        <dgm:presLayoutVars>
          <dgm:animLvl val="lvl"/>
          <dgm:resizeHandles val="exact"/>
        </dgm:presLayoutVars>
      </dgm:prSet>
      <dgm:spPr/>
      <dgm:t>
        <a:bodyPr/>
        <a:lstStyle/>
        <a:p>
          <a:endParaRPr lang="tr-TR"/>
        </a:p>
      </dgm:t>
    </dgm:pt>
    <dgm:pt modelId="{21637996-649B-4032-96F1-B89BD018AECE}" type="pres">
      <dgm:prSet presAssocID="{2F8959C1-D844-4EE8-93D4-F0480BC05BF3}" presName="parentText" presStyleLbl="node1" presStyleIdx="0" presStyleCnt="1" custScaleY="45234" custLinFactNeighborY="-6330">
        <dgm:presLayoutVars>
          <dgm:chMax val="0"/>
          <dgm:bulletEnabled val="1"/>
        </dgm:presLayoutVars>
      </dgm:prSet>
      <dgm:spPr/>
      <dgm:t>
        <a:bodyPr/>
        <a:lstStyle/>
        <a:p>
          <a:endParaRPr lang="tr-TR"/>
        </a:p>
      </dgm:t>
    </dgm:pt>
  </dgm:ptLst>
  <dgm:cxnLst>
    <dgm:cxn modelId="{3977A9CF-F4C0-424D-8F21-060E277591A7}" srcId="{13B84011-574D-4F15-AD85-4ADA414A1581}" destId="{2F8959C1-D844-4EE8-93D4-F0480BC05BF3}" srcOrd="0" destOrd="0" parTransId="{CB6B9D31-4A71-42F8-B992-10562F02B653}" sibTransId="{DC9CEA8C-7328-45C4-9615-0BE5975B9583}"/>
    <dgm:cxn modelId="{DFB82620-00E0-4098-AAB4-06943E8BF093}" type="presOf" srcId="{2F8959C1-D844-4EE8-93D4-F0480BC05BF3}" destId="{21637996-649B-4032-96F1-B89BD018AECE}" srcOrd="0" destOrd="0" presId="urn:microsoft.com/office/officeart/2005/8/layout/vList2"/>
    <dgm:cxn modelId="{27BB1AAF-90D9-4B41-A217-14780B87D1D2}" type="presOf" srcId="{13B84011-574D-4F15-AD85-4ADA414A1581}" destId="{5D1D7127-951D-4360-8D3E-C8B58BED1F28}" srcOrd="0" destOrd="0" presId="urn:microsoft.com/office/officeart/2005/8/layout/vList2"/>
    <dgm:cxn modelId="{1909BE37-7E53-40CA-8B2E-C25845A5BECC}" type="presParOf" srcId="{5D1D7127-951D-4360-8D3E-C8B58BED1F28}" destId="{21637996-649B-4032-96F1-B89BD018AEC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B84011-574D-4F15-AD85-4ADA414A15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F8959C1-D844-4EE8-93D4-F0480BC05BF3}">
      <dgm:prSet phldrT="[Metin]" custT="1"/>
      <dgm:spPr/>
      <dgm:t>
        <a:bodyPr/>
        <a:lstStyle/>
        <a:p>
          <a:pPr algn="ctr"/>
          <a:r>
            <a:rPr lang="tr-TR" sz="3600" dirty="0" smtClean="0"/>
            <a:t>YÜKSEKÖĞRETİM KURUMLARI SINAVI</a:t>
          </a:r>
          <a:endParaRPr lang="tr-TR" sz="3600" dirty="0"/>
        </a:p>
      </dgm:t>
    </dgm:pt>
    <dgm:pt modelId="{CB6B9D31-4A71-42F8-B992-10562F02B653}" type="parTrans" cxnId="{3977A9CF-F4C0-424D-8F21-060E277591A7}">
      <dgm:prSet/>
      <dgm:spPr/>
      <dgm:t>
        <a:bodyPr/>
        <a:lstStyle/>
        <a:p>
          <a:endParaRPr lang="tr-TR"/>
        </a:p>
      </dgm:t>
    </dgm:pt>
    <dgm:pt modelId="{DC9CEA8C-7328-45C4-9615-0BE5975B9583}" type="sibTrans" cxnId="{3977A9CF-F4C0-424D-8F21-060E277591A7}">
      <dgm:prSet/>
      <dgm:spPr/>
      <dgm:t>
        <a:bodyPr/>
        <a:lstStyle/>
        <a:p>
          <a:endParaRPr lang="tr-TR"/>
        </a:p>
      </dgm:t>
    </dgm:pt>
    <dgm:pt modelId="{5D1D7127-951D-4360-8D3E-C8B58BED1F28}" type="pres">
      <dgm:prSet presAssocID="{13B84011-574D-4F15-AD85-4ADA414A1581}" presName="linear" presStyleCnt="0">
        <dgm:presLayoutVars>
          <dgm:animLvl val="lvl"/>
          <dgm:resizeHandles val="exact"/>
        </dgm:presLayoutVars>
      </dgm:prSet>
      <dgm:spPr/>
      <dgm:t>
        <a:bodyPr/>
        <a:lstStyle/>
        <a:p>
          <a:endParaRPr lang="tr-TR"/>
        </a:p>
      </dgm:t>
    </dgm:pt>
    <dgm:pt modelId="{21637996-649B-4032-96F1-B89BD018AECE}" type="pres">
      <dgm:prSet presAssocID="{2F8959C1-D844-4EE8-93D4-F0480BC05BF3}" presName="parentText" presStyleLbl="node1" presStyleIdx="0" presStyleCnt="1" custScaleY="105265" custLinFactNeighborY="-6330">
        <dgm:presLayoutVars>
          <dgm:chMax val="0"/>
          <dgm:bulletEnabled val="1"/>
        </dgm:presLayoutVars>
      </dgm:prSet>
      <dgm:spPr/>
      <dgm:t>
        <a:bodyPr/>
        <a:lstStyle/>
        <a:p>
          <a:endParaRPr lang="tr-TR"/>
        </a:p>
      </dgm:t>
    </dgm:pt>
  </dgm:ptLst>
  <dgm:cxnLst>
    <dgm:cxn modelId="{3977A9CF-F4C0-424D-8F21-060E277591A7}" srcId="{13B84011-574D-4F15-AD85-4ADA414A1581}" destId="{2F8959C1-D844-4EE8-93D4-F0480BC05BF3}" srcOrd="0" destOrd="0" parTransId="{CB6B9D31-4A71-42F8-B992-10562F02B653}" sibTransId="{DC9CEA8C-7328-45C4-9615-0BE5975B9583}"/>
    <dgm:cxn modelId="{369EC1B3-AAA7-4D8F-A7F6-3CF92FFAEC7F}" type="presOf" srcId="{2F8959C1-D844-4EE8-93D4-F0480BC05BF3}" destId="{21637996-649B-4032-96F1-B89BD018AECE}" srcOrd="0" destOrd="0" presId="urn:microsoft.com/office/officeart/2005/8/layout/vList2"/>
    <dgm:cxn modelId="{A466F90D-3A6D-4686-86C6-FDE410104C46}" type="presOf" srcId="{13B84011-574D-4F15-AD85-4ADA414A1581}" destId="{5D1D7127-951D-4360-8D3E-C8B58BED1F28}" srcOrd="0" destOrd="0" presId="urn:microsoft.com/office/officeart/2005/8/layout/vList2"/>
    <dgm:cxn modelId="{1B6347A6-E041-4DD6-9EFA-36559E5D0CE1}" type="presParOf" srcId="{5D1D7127-951D-4360-8D3E-C8B58BED1F28}" destId="{21637996-649B-4032-96F1-B89BD018AEC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3B84011-574D-4F15-AD85-4ADA414A15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F8959C1-D844-4EE8-93D4-F0480BC05BF3}">
      <dgm:prSet phldrT="[Metin]" custT="1"/>
      <dgm:spPr/>
      <dgm:t>
        <a:bodyPr/>
        <a:lstStyle/>
        <a:p>
          <a:pPr algn="ctr"/>
          <a:r>
            <a:rPr lang="tr-TR" sz="2500" dirty="0" smtClean="0"/>
            <a:t>YÜKSEKÖĞRETİM KURUMLARI SINAVI</a:t>
          </a:r>
          <a:endParaRPr lang="tr-TR" sz="2500" dirty="0"/>
        </a:p>
      </dgm:t>
    </dgm:pt>
    <dgm:pt modelId="{CB6B9D31-4A71-42F8-B992-10562F02B653}" type="parTrans" cxnId="{3977A9CF-F4C0-424D-8F21-060E277591A7}">
      <dgm:prSet/>
      <dgm:spPr/>
      <dgm:t>
        <a:bodyPr/>
        <a:lstStyle/>
        <a:p>
          <a:endParaRPr lang="tr-TR"/>
        </a:p>
      </dgm:t>
    </dgm:pt>
    <dgm:pt modelId="{DC9CEA8C-7328-45C4-9615-0BE5975B9583}" type="sibTrans" cxnId="{3977A9CF-F4C0-424D-8F21-060E277591A7}">
      <dgm:prSet/>
      <dgm:spPr/>
      <dgm:t>
        <a:bodyPr/>
        <a:lstStyle/>
        <a:p>
          <a:endParaRPr lang="tr-TR"/>
        </a:p>
      </dgm:t>
    </dgm:pt>
    <dgm:pt modelId="{5D1D7127-951D-4360-8D3E-C8B58BED1F28}" type="pres">
      <dgm:prSet presAssocID="{13B84011-574D-4F15-AD85-4ADA414A1581}" presName="linear" presStyleCnt="0">
        <dgm:presLayoutVars>
          <dgm:animLvl val="lvl"/>
          <dgm:resizeHandles val="exact"/>
        </dgm:presLayoutVars>
      </dgm:prSet>
      <dgm:spPr/>
      <dgm:t>
        <a:bodyPr/>
        <a:lstStyle/>
        <a:p>
          <a:endParaRPr lang="tr-TR"/>
        </a:p>
      </dgm:t>
    </dgm:pt>
    <dgm:pt modelId="{21637996-649B-4032-96F1-B89BD018AECE}" type="pres">
      <dgm:prSet presAssocID="{2F8959C1-D844-4EE8-93D4-F0480BC05BF3}" presName="parentText" presStyleLbl="node1" presStyleIdx="0" presStyleCnt="1" custScaleY="45234" custLinFactNeighborY="-6330">
        <dgm:presLayoutVars>
          <dgm:chMax val="0"/>
          <dgm:bulletEnabled val="1"/>
        </dgm:presLayoutVars>
      </dgm:prSet>
      <dgm:spPr/>
      <dgm:t>
        <a:bodyPr/>
        <a:lstStyle/>
        <a:p>
          <a:endParaRPr lang="tr-TR"/>
        </a:p>
      </dgm:t>
    </dgm:pt>
  </dgm:ptLst>
  <dgm:cxnLst>
    <dgm:cxn modelId="{3977A9CF-F4C0-424D-8F21-060E277591A7}" srcId="{13B84011-574D-4F15-AD85-4ADA414A1581}" destId="{2F8959C1-D844-4EE8-93D4-F0480BC05BF3}" srcOrd="0" destOrd="0" parTransId="{CB6B9D31-4A71-42F8-B992-10562F02B653}" sibTransId="{DC9CEA8C-7328-45C4-9615-0BE5975B9583}"/>
    <dgm:cxn modelId="{42120AC5-B5AE-4E46-9F9E-C527DB889D93}" type="presOf" srcId="{2F8959C1-D844-4EE8-93D4-F0480BC05BF3}" destId="{21637996-649B-4032-96F1-B89BD018AECE}" srcOrd="0" destOrd="0" presId="urn:microsoft.com/office/officeart/2005/8/layout/vList2"/>
    <dgm:cxn modelId="{B62855C1-AD22-48A0-96C0-E177B391B995}" type="presOf" srcId="{13B84011-574D-4F15-AD85-4ADA414A1581}" destId="{5D1D7127-951D-4360-8D3E-C8B58BED1F28}" srcOrd="0" destOrd="0" presId="urn:microsoft.com/office/officeart/2005/8/layout/vList2"/>
    <dgm:cxn modelId="{FC4912B1-02B8-45A5-AE50-E050089873BA}" type="presParOf" srcId="{5D1D7127-951D-4360-8D3E-C8B58BED1F28}" destId="{21637996-649B-4032-96F1-B89BD018AEC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4856BB-0A06-455C-BCF5-6AB3723C7370}" type="doc">
      <dgm:prSet loTypeId="urn:diagrams.loki3.com/BracketList+Icon" loCatId="list" qsTypeId="urn:microsoft.com/office/officeart/2005/8/quickstyle/simple1" qsCatId="simple" csTypeId="urn:microsoft.com/office/officeart/2005/8/colors/accent1_2" csCatId="accent1" phldr="1"/>
      <dgm:spPr/>
      <dgm:t>
        <a:bodyPr/>
        <a:lstStyle/>
        <a:p>
          <a:endParaRPr lang="tr-TR"/>
        </a:p>
      </dgm:t>
    </dgm:pt>
    <dgm:pt modelId="{5E04108D-D903-43FD-9277-031C1C4AF525}">
      <dgm:prSet/>
      <dgm:spPr>
        <a:solidFill>
          <a:schemeClr val="accent4">
            <a:lumMod val="40000"/>
            <a:lumOff val="60000"/>
          </a:schemeClr>
        </a:solidFill>
      </dgm:spPr>
      <dgm:t>
        <a:bodyPr/>
        <a:lstStyle/>
        <a:p>
          <a:pPr algn="just"/>
          <a:endParaRPr lang="tr-TR" dirty="0">
            <a:solidFill>
              <a:schemeClr val="tx1"/>
            </a:solidFill>
          </a:endParaRPr>
        </a:p>
      </dgm:t>
    </dgm:pt>
    <dgm:pt modelId="{0347C9D6-559B-4510-9713-229A9E8727CE}" type="sibTrans" cxnId="{DE6FE9FD-7129-4007-8643-B6702A895F64}">
      <dgm:prSet/>
      <dgm:spPr/>
      <dgm:t>
        <a:bodyPr/>
        <a:lstStyle/>
        <a:p>
          <a:endParaRPr lang="tr-TR"/>
        </a:p>
      </dgm:t>
    </dgm:pt>
    <dgm:pt modelId="{4CD6A6F0-75F9-4086-A93D-B33055E79BB5}" type="parTrans" cxnId="{DE6FE9FD-7129-4007-8643-B6702A895F64}">
      <dgm:prSet/>
      <dgm:spPr/>
      <dgm:t>
        <a:bodyPr/>
        <a:lstStyle/>
        <a:p>
          <a:endParaRPr lang="tr-TR"/>
        </a:p>
      </dgm:t>
    </dgm:pt>
    <dgm:pt modelId="{AA94C4E4-DC29-4025-BC6B-CC083489346F}">
      <dgm:prSet phldrT="[Metin]"/>
      <dgm:spPr>
        <a:solidFill>
          <a:schemeClr val="accent4">
            <a:lumMod val="40000"/>
            <a:lumOff val="60000"/>
          </a:schemeClr>
        </a:solidFill>
      </dgm:spPr>
      <dgm:t>
        <a:bodyPr/>
        <a:lstStyle/>
        <a:p>
          <a:pPr algn="just"/>
          <a:r>
            <a:rPr lang="tr-TR" dirty="0" smtClean="0">
              <a:solidFill>
                <a:schemeClr val="tx1"/>
              </a:solidFill>
            </a:rPr>
            <a:t>Geçmiş yıllarda yapılan sınavlarda soru başına 0,81 - 1,68 dakika arasında değişen süreler verilmekte iken, Yükseköğretim Kurumları Sınavında soru başına 1,125 - 2,25 dakika arasında değişen süreler verilmiştir.</a:t>
          </a:r>
          <a:endParaRPr lang="tr-TR" dirty="0">
            <a:solidFill>
              <a:schemeClr val="tx1"/>
            </a:solidFill>
          </a:endParaRPr>
        </a:p>
      </dgm:t>
    </dgm:pt>
    <dgm:pt modelId="{398E5395-2AE4-4A9B-84AC-6C12A94C94DF}" type="sibTrans" cxnId="{ECE516A4-FDE0-4D8F-8B35-FE50B0A1897A}">
      <dgm:prSet/>
      <dgm:spPr/>
      <dgm:t>
        <a:bodyPr/>
        <a:lstStyle/>
        <a:p>
          <a:endParaRPr lang="tr-TR"/>
        </a:p>
      </dgm:t>
    </dgm:pt>
    <dgm:pt modelId="{DE72B3C0-17FE-48A4-91CB-AFD5041189FD}" type="parTrans" cxnId="{ECE516A4-FDE0-4D8F-8B35-FE50B0A1897A}">
      <dgm:prSet/>
      <dgm:spPr/>
      <dgm:t>
        <a:bodyPr/>
        <a:lstStyle/>
        <a:p>
          <a:endParaRPr lang="tr-TR"/>
        </a:p>
      </dgm:t>
    </dgm:pt>
    <dgm:pt modelId="{0F9D6D92-5CAD-4322-BC9C-7712ECC2EE3E}">
      <dgm:prSet phldrT="[Metin]"/>
      <dgm:spPr/>
      <dgm:t>
        <a:bodyPr/>
        <a:lstStyle/>
        <a:p>
          <a:r>
            <a:rPr lang="tr-TR" dirty="0" smtClean="0"/>
            <a:t>SD</a:t>
          </a:r>
          <a:endParaRPr lang="tr-TR" dirty="0"/>
        </a:p>
      </dgm:t>
    </dgm:pt>
    <dgm:pt modelId="{33FBF491-2401-4E98-B267-5E7E66DA936D}" type="sibTrans" cxnId="{2C51FC0E-06AF-451D-9237-996ECE8210B0}">
      <dgm:prSet/>
      <dgm:spPr/>
      <dgm:t>
        <a:bodyPr/>
        <a:lstStyle/>
        <a:p>
          <a:endParaRPr lang="tr-TR"/>
        </a:p>
      </dgm:t>
    </dgm:pt>
    <dgm:pt modelId="{1C77F307-6ED3-4D4C-8CC6-E62FF1611134}" type="parTrans" cxnId="{2C51FC0E-06AF-451D-9237-996ECE8210B0}">
      <dgm:prSet/>
      <dgm:spPr/>
      <dgm:t>
        <a:bodyPr/>
        <a:lstStyle/>
        <a:p>
          <a:endParaRPr lang="tr-TR"/>
        </a:p>
      </dgm:t>
    </dgm:pt>
    <dgm:pt modelId="{49E77290-A26B-4A52-A50A-B567B32A5771}" type="pres">
      <dgm:prSet presAssocID="{7E4856BB-0A06-455C-BCF5-6AB3723C7370}" presName="Name0" presStyleCnt="0">
        <dgm:presLayoutVars>
          <dgm:dir/>
          <dgm:animLvl val="lvl"/>
          <dgm:resizeHandles val="exact"/>
        </dgm:presLayoutVars>
      </dgm:prSet>
      <dgm:spPr/>
      <dgm:t>
        <a:bodyPr/>
        <a:lstStyle/>
        <a:p>
          <a:endParaRPr lang="tr-TR"/>
        </a:p>
      </dgm:t>
    </dgm:pt>
    <dgm:pt modelId="{E51656E4-EE97-4B97-8973-A50BEF03D73A}" type="pres">
      <dgm:prSet presAssocID="{0F9D6D92-5CAD-4322-BC9C-7712ECC2EE3E}" presName="linNode" presStyleCnt="0"/>
      <dgm:spPr/>
    </dgm:pt>
    <dgm:pt modelId="{4B525079-79E4-44F0-81E5-F9E521DA689F}" type="pres">
      <dgm:prSet presAssocID="{0F9D6D92-5CAD-4322-BC9C-7712ECC2EE3E}" presName="parTx" presStyleLbl="revTx" presStyleIdx="0" presStyleCnt="1">
        <dgm:presLayoutVars>
          <dgm:chMax val="1"/>
          <dgm:bulletEnabled val="1"/>
        </dgm:presLayoutVars>
      </dgm:prSet>
      <dgm:spPr/>
      <dgm:t>
        <a:bodyPr/>
        <a:lstStyle/>
        <a:p>
          <a:endParaRPr lang="tr-TR"/>
        </a:p>
      </dgm:t>
    </dgm:pt>
    <dgm:pt modelId="{067214D7-F8A5-46F1-A5B5-A290DF7B7D0B}" type="pres">
      <dgm:prSet presAssocID="{0F9D6D92-5CAD-4322-BC9C-7712ECC2EE3E}" presName="bracket" presStyleLbl="parChTrans1D1" presStyleIdx="0" presStyleCnt="1" custLinFactX="-300000" custLinFactNeighborX="-309947" custLinFactNeighborY="-4600"/>
      <dgm:spPr/>
    </dgm:pt>
    <dgm:pt modelId="{4C10BF68-E45E-4AD4-A4CC-FBADA4ADC955}" type="pres">
      <dgm:prSet presAssocID="{0F9D6D92-5CAD-4322-BC9C-7712ECC2EE3E}" presName="spH" presStyleCnt="0"/>
      <dgm:spPr/>
    </dgm:pt>
    <dgm:pt modelId="{3A7C54BA-EFCA-4034-8254-08ECBC818BD8}" type="pres">
      <dgm:prSet presAssocID="{0F9D6D92-5CAD-4322-BC9C-7712ECC2EE3E}" presName="desTx" presStyleLbl="node1" presStyleIdx="0" presStyleCnt="1" custScaleX="241715" custLinFactX="-27205" custLinFactNeighborX="-100000" custLinFactNeighborY="-4600">
        <dgm:presLayoutVars>
          <dgm:bulletEnabled val="1"/>
        </dgm:presLayoutVars>
      </dgm:prSet>
      <dgm:spPr/>
      <dgm:t>
        <a:bodyPr/>
        <a:lstStyle/>
        <a:p>
          <a:endParaRPr lang="tr-TR"/>
        </a:p>
      </dgm:t>
    </dgm:pt>
  </dgm:ptLst>
  <dgm:cxnLst>
    <dgm:cxn modelId="{4285B5E3-70A7-4BE9-9130-86B9FF32FC66}" type="presOf" srcId="{5E04108D-D903-43FD-9277-031C1C4AF525}" destId="{3A7C54BA-EFCA-4034-8254-08ECBC818BD8}" srcOrd="0" destOrd="1" presId="urn:diagrams.loki3.com/BracketList+Icon"/>
    <dgm:cxn modelId="{51C40F1E-B607-4943-8CFA-341A7676A8E1}" type="presOf" srcId="{7E4856BB-0A06-455C-BCF5-6AB3723C7370}" destId="{49E77290-A26B-4A52-A50A-B567B32A5771}" srcOrd="0" destOrd="0" presId="urn:diagrams.loki3.com/BracketList+Icon"/>
    <dgm:cxn modelId="{900ADD96-4648-44C8-91E3-A02D73652299}" type="presOf" srcId="{0F9D6D92-5CAD-4322-BC9C-7712ECC2EE3E}" destId="{4B525079-79E4-44F0-81E5-F9E521DA689F}" srcOrd="0" destOrd="0" presId="urn:diagrams.loki3.com/BracketList+Icon"/>
    <dgm:cxn modelId="{3380FC95-B33C-4A01-8C3E-D333BFC081DB}" type="presOf" srcId="{AA94C4E4-DC29-4025-BC6B-CC083489346F}" destId="{3A7C54BA-EFCA-4034-8254-08ECBC818BD8}" srcOrd="0" destOrd="0" presId="urn:diagrams.loki3.com/BracketList+Icon"/>
    <dgm:cxn modelId="{DE6FE9FD-7129-4007-8643-B6702A895F64}" srcId="{0F9D6D92-5CAD-4322-BC9C-7712ECC2EE3E}" destId="{5E04108D-D903-43FD-9277-031C1C4AF525}" srcOrd="1" destOrd="0" parTransId="{4CD6A6F0-75F9-4086-A93D-B33055E79BB5}" sibTransId="{0347C9D6-559B-4510-9713-229A9E8727CE}"/>
    <dgm:cxn modelId="{ECE516A4-FDE0-4D8F-8B35-FE50B0A1897A}" srcId="{0F9D6D92-5CAD-4322-BC9C-7712ECC2EE3E}" destId="{AA94C4E4-DC29-4025-BC6B-CC083489346F}" srcOrd="0" destOrd="0" parTransId="{DE72B3C0-17FE-48A4-91CB-AFD5041189FD}" sibTransId="{398E5395-2AE4-4A9B-84AC-6C12A94C94DF}"/>
    <dgm:cxn modelId="{2C51FC0E-06AF-451D-9237-996ECE8210B0}" srcId="{7E4856BB-0A06-455C-BCF5-6AB3723C7370}" destId="{0F9D6D92-5CAD-4322-BC9C-7712ECC2EE3E}" srcOrd="0" destOrd="0" parTransId="{1C77F307-6ED3-4D4C-8CC6-E62FF1611134}" sibTransId="{33FBF491-2401-4E98-B267-5E7E66DA936D}"/>
    <dgm:cxn modelId="{03476306-AAA8-41D2-8750-95916E90D22F}" type="presParOf" srcId="{49E77290-A26B-4A52-A50A-B567B32A5771}" destId="{E51656E4-EE97-4B97-8973-A50BEF03D73A}" srcOrd="0" destOrd="0" presId="urn:diagrams.loki3.com/BracketList+Icon"/>
    <dgm:cxn modelId="{EC22DC96-B19D-43F6-BE50-FF41B02A60FD}" type="presParOf" srcId="{E51656E4-EE97-4B97-8973-A50BEF03D73A}" destId="{4B525079-79E4-44F0-81E5-F9E521DA689F}" srcOrd="0" destOrd="0" presId="urn:diagrams.loki3.com/BracketList+Icon"/>
    <dgm:cxn modelId="{338C243A-8B03-4841-BC9B-C518FF5ECA76}" type="presParOf" srcId="{E51656E4-EE97-4B97-8973-A50BEF03D73A}" destId="{067214D7-F8A5-46F1-A5B5-A290DF7B7D0B}" srcOrd="1" destOrd="0" presId="urn:diagrams.loki3.com/BracketList+Icon"/>
    <dgm:cxn modelId="{4D25E6EB-97EB-4EC2-AB38-E7423B793B8B}" type="presParOf" srcId="{E51656E4-EE97-4B97-8973-A50BEF03D73A}" destId="{4C10BF68-E45E-4AD4-A4CC-FBADA4ADC955}" srcOrd="2" destOrd="0" presId="urn:diagrams.loki3.com/BracketList+Icon"/>
    <dgm:cxn modelId="{7F40B54F-16FF-4890-B897-F15596FB4298}" type="presParOf" srcId="{E51656E4-EE97-4B97-8973-A50BEF03D73A}" destId="{3A7C54BA-EFCA-4034-8254-08ECBC818BD8}" srcOrd="3" destOrd="0" presId="urn:diagrams.loki3.com/BracketList+Icon"/>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3B84011-574D-4F15-AD85-4ADA414A15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F8959C1-D844-4EE8-93D4-F0480BC05BF3}">
      <dgm:prSet phldrT="[Metin]" custT="1"/>
      <dgm:spPr/>
      <dgm:t>
        <a:bodyPr/>
        <a:lstStyle/>
        <a:p>
          <a:pPr algn="ctr"/>
          <a:r>
            <a:rPr lang="tr-TR" sz="3600" dirty="0" smtClean="0"/>
            <a:t>YÜKSEKÖĞRETİM KURUMLARI SINAVI</a:t>
          </a:r>
          <a:endParaRPr lang="tr-TR" sz="3600" dirty="0"/>
        </a:p>
      </dgm:t>
    </dgm:pt>
    <dgm:pt modelId="{CB6B9D31-4A71-42F8-B992-10562F02B653}" type="parTrans" cxnId="{3977A9CF-F4C0-424D-8F21-060E277591A7}">
      <dgm:prSet/>
      <dgm:spPr/>
      <dgm:t>
        <a:bodyPr/>
        <a:lstStyle/>
        <a:p>
          <a:endParaRPr lang="tr-TR"/>
        </a:p>
      </dgm:t>
    </dgm:pt>
    <dgm:pt modelId="{DC9CEA8C-7328-45C4-9615-0BE5975B9583}" type="sibTrans" cxnId="{3977A9CF-F4C0-424D-8F21-060E277591A7}">
      <dgm:prSet/>
      <dgm:spPr/>
      <dgm:t>
        <a:bodyPr/>
        <a:lstStyle/>
        <a:p>
          <a:endParaRPr lang="tr-TR"/>
        </a:p>
      </dgm:t>
    </dgm:pt>
    <dgm:pt modelId="{5D1D7127-951D-4360-8D3E-C8B58BED1F28}" type="pres">
      <dgm:prSet presAssocID="{13B84011-574D-4F15-AD85-4ADA414A1581}" presName="linear" presStyleCnt="0">
        <dgm:presLayoutVars>
          <dgm:animLvl val="lvl"/>
          <dgm:resizeHandles val="exact"/>
        </dgm:presLayoutVars>
      </dgm:prSet>
      <dgm:spPr/>
      <dgm:t>
        <a:bodyPr/>
        <a:lstStyle/>
        <a:p>
          <a:endParaRPr lang="tr-TR"/>
        </a:p>
      </dgm:t>
    </dgm:pt>
    <dgm:pt modelId="{21637996-649B-4032-96F1-B89BD018AECE}" type="pres">
      <dgm:prSet presAssocID="{2F8959C1-D844-4EE8-93D4-F0480BC05BF3}" presName="parentText" presStyleLbl="node1" presStyleIdx="0" presStyleCnt="1" custScaleY="300296" custLinFactNeighborY="-6330">
        <dgm:presLayoutVars>
          <dgm:chMax val="0"/>
          <dgm:bulletEnabled val="1"/>
        </dgm:presLayoutVars>
      </dgm:prSet>
      <dgm:spPr/>
      <dgm:t>
        <a:bodyPr/>
        <a:lstStyle/>
        <a:p>
          <a:endParaRPr lang="tr-TR"/>
        </a:p>
      </dgm:t>
    </dgm:pt>
  </dgm:ptLst>
  <dgm:cxnLst>
    <dgm:cxn modelId="{3977A9CF-F4C0-424D-8F21-060E277591A7}" srcId="{13B84011-574D-4F15-AD85-4ADA414A1581}" destId="{2F8959C1-D844-4EE8-93D4-F0480BC05BF3}" srcOrd="0" destOrd="0" parTransId="{CB6B9D31-4A71-42F8-B992-10562F02B653}" sibTransId="{DC9CEA8C-7328-45C4-9615-0BE5975B9583}"/>
    <dgm:cxn modelId="{25578940-8875-4A51-86E1-37D55FCAE82B}" type="presOf" srcId="{13B84011-574D-4F15-AD85-4ADA414A1581}" destId="{5D1D7127-951D-4360-8D3E-C8B58BED1F28}" srcOrd="0" destOrd="0" presId="urn:microsoft.com/office/officeart/2005/8/layout/vList2"/>
    <dgm:cxn modelId="{681D0B42-D2BC-457B-A589-557C56DFF581}" type="presOf" srcId="{2F8959C1-D844-4EE8-93D4-F0480BC05BF3}" destId="{21637996-649B-4032-96F1-B89BD018AECE}" srcOrd="0" destOrd="0" presId="urn:microsoft.com/office/officeart/2005/8/layout/vList2"/>
    <dgm:cxn modelId="{CB07D7EB-BD1F-488E-9A5F-92906E423E9B}" type="presParOf" srcId="{5D1D7127-951D-4360-8D3E-C8B58BED1F28}" destId="{21637996-649B-4032-96F1-B89BD018AEC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3B84011-574D-4F15-AD85-4ADA414A15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F8959C1-D844-4EE8-93D4-F0480BC05BF3}">
      <dgm:prSet phldrT="[Metin]" custT="1"/>
      <dgm:spPr/>
      <dgm:t>
        <a:bodyPr/>
        <a:lstStyle/>
        <a:p>
          <a:pPr algn="ctr"/>
          <a:r>
            <a:rPr lang="tr-TR" sz="3600" dirty="0" smtClean="0"/>
            <a:t>YÜKSEKÖĞRETİM KURUMLARI SINAVI</a:t>
          </a:r>
          <a:endParaRPr lang="tr-TR" sz="3600" dirty="0"/>
        </a:p>
      </dgm:t>
    </dgm:pt>
    <dgm:pt modelId="{CB6B9D31-4A71-42F8-B992-10562F02B653}" type="parTrans" cxnId="{3977A9CF-F4C0-424D-8F21-060E277591A7}">
      <dgm:prSet/>
      <dgm:spPr/>
      <dgm:t>
        <a:bodyPr/>
        <a:lstStyle/>
        <a:p>
          <a:endParaRPr lang="tr-TR"/>
        </a:p>
      </dgm:t>
    </dgm:pt>
    <dgm:pt modelId="{DC9CEA8C-7328-45C4-9615-0BE5975B9583}" type="sibTrans" cxnId="{3977A9CF-F4C0-424D-8F21-060E277591A7}">
      <dgm:prSet/>
      <dgm:spPr/>
      <dgm:t>
        <a:bodyPr/>
        <a:lstStyle/>
        <a:p>
          <a:endParaRPr lang="tr-TR"/>
        </a:p>
      </dgm:t>
    </dgm:pt>
    <dgm:pt modelId="{5D1D7127-951D-4360-8D3E-C8B58BED1F28}" type="pres">
      <dgm:prSet presAssocID="{13B84011-574D-4F15-AD85-4ADA414A1581}" presName="linear" presStyleCnt="0">
        <dgm:presLayoutVars>
          <dgm:animLvl val="lvl"/>
          <dgm:resizeHandles val="exact"/>
        </dgm:presLayoutVars>
      </dgm:prSet>
      <dgm:spPr/>
      <dgm:t>
        <a:bodyPr/>
        <a:lstStyle/>
        <a:p>
          <a:endParaRPr lang="tr-TR"/>
        </a:p>
      </dgm:t>
    </dgm:pt>
    <dgm:pt modelId="{21637996-649B-4032-96F1-B89BD018AECE}" type="pres">
      <dgm:prSet presAssocID="{2F8959C1-D844-4EE8-93D4-F0480BC05BF3}" presName="parentText" presStyleLbl="node1" presStyleIdx="0" presStyleCnt="1" custScaleY="300296" custLinFactNeighborY="-6330">
        <dgm:presLayoutVars>
          <dgm:chMax val="0"/>
          <dgm:bulletEnabled val="1"/>
        </dgm:presLayoutVars>
      </dgm:prSet>
      <dgm:spPr/>
      <dgm:t>
        <a:bodyPr/>
        <a:lstStyle/>
        <a:p>
          <a:endParaRPr lang="tr-TR"/>
        </a:p>
      </dgm:t>
    </dgm:pt>
  </dgm:ptLst>
  <dgm:cxnLst>
    <dgm:cxn modelId="{3977A9CF-F4C0-424D-8F21-060E277591A7}" srcId="{13B84011-574D-4F15-AD85-4ADA414A1581}" destId="{2F8959C1-D844-4EE8-93D4-F0480BC05BF3}" srcOrd="0" destOrd="0" parTransId="{CB6B9D31-4A71-42F8-B992-10562F02B653}" sibTransId="{DC9CEA8C-7328-45C4-9615-0BE5975B9583}"/>
    <dgm:cxn modelId="{9F386C68-CD08-4405-9B03-4017440BAC10}" type="presOf" srcId="{13B84011-574D-4F15-AD85-4ADA414A1581}" destId="{5D1D7127-951D-4360-8D3E-C8B58BED1F28}" srcOrd="0" destOrd="0" presId="urn:microsoft.com/office/officeart/2005/8/layout/vList2"/>
    <dgm:cxn modelId="{991DD7A7-7AF2-484B-B4EB-9ACD09D5AACF}" type="presOf" srcId="{2F8959C1-D844-4EE8-93D4-F0480BC05BF3}" destId="{21637996-649B-4032-96F1-B89BD018AECE}" srcOrd="0" destOrd="0" presId="urn:microsoft.com/office/officeart/2005/8/layout/vList2"/>
    <dgm:cxn modelId="{4765F3DA-3382-4D12-9942-6BCFA668F833}" type="presParOf" srcId="{5D1D7127-951D-4360-8D3E-C8B58BED1F28}" destId="{21637996-649B-4032-96F1-B89BD018AEC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3B84011-574D-4F15-AD85-4ADA414A15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F8959C1-D844-4EE8-93D4-F0480BC05BF3}">
      <dgm:prSet phldrT="[Metin]" custT="1"/>
      <dgm:spPr/>
      <dgm:t>
        <a:bodyPr/>
        <a:lstStyle/>
        <a:p>
          <a:pPr algn="ctr"/>
          <a:r>
            <a:rPr lang="tr-TR" sz="3200" dirty="0" smtClean="0"/>
            <a:t>YÜKSEKÖĞRETİM KURUMLARI SINAVI</a:t>
          </a:r>
          <a:endParaRPr lang="tr-TR" sz="3200" dirty="0"/>
        </a:p>
      </dgm:t>
    </dgm:pt>
    <dgm:pt modelId="{CB6B9D31-4A71-42F8-B992-10562F02B653}" type="parTrans" cxnId="{3977A9CF-F4C0-424D-8F21-060E277591A7}">
      <dgm:prSet/>
      <dgm:spPr/>
      <dgm:t>
        <a:bodyPr/>
        <a:lstStyle/>
        <a:p>
          <a:endParaRPr lang="tr-TR"/>
        </a:p>
      </dgm:t>
    </dgm:pt>
    <dgm:pt modelId="{DC9CEA8C-7328-45C4-9615-0BE5975B9583}" type="sibTrans" cxnId="{3977A9CF-F4C0-424D-8F21-060E277591A7}">
      <dgm:prSet/>
      <dgm:spPr/>
      <dgm:t>
        <a:bodyPr/>
        <a:lstStyle/>
        <a:p>
          <a:endParaRPr lang="tr-TR"/>
        </a:p>
      </dgm:t>
    </dgm:pt>
    <dgm:pt modelId="{5D1D7127-951D-4360-8D3E-C8B58BED1F28}" type="pres">
      <dgm:prSet presAssocID="{13B84011-574D-4F15-AD85-4ADA414A1581}" presName="linear" presStyleCnt="0">
        <dgm:presLayoutVars>
          <dgm:animLvl val="lvl"/>
          <dgm:resizeHandles val="exact"/>
        </dgm:presLayoutVars>
      </dgm:prSet>
      <dgm:spPr/>
      <dgm:t>
        <a:bodyPr/>
        <a:lstStyle/>
        <a:p>
          <a:endParaRPr lang="tr-TR"/>
        </a:p>
      </dgm:t>
    </dgm:pt>
    <dgm:pt modelId="{21637996-649B-4032-96F1-B89BD018AECE}" type="pres">
      <dgm:prSet presAssocID="{2F8959C1-D844-4EE8-93D4-F0480BC05BF3}" presName="parentText" presStyleLbl="node1" presStyleIdx="0" presStyleCnt="1" custScaleY="98083" custLinFactNeighborY="-6330">
        <dgm:presLayoutVars>
          <dgm:chMax val="0"/>
          <dgm:bulletEnabled val="1"/>
        </dgm:presLayoutVars>
      </dgm:prSet>
      <dgm:spPr/>
      <dgm:t>
        <a:bodyPr/>
        <a:lstStyle/>
        <a:p>
          <a:endParaRPr lang="tr-TR"/>
        </a:p>
      </dgm:t>
    </dgm:pt>
  </dgm:ptLst>
  <dgm:cxnLst>
    <dgm:cxn modelId="{9D3F89AA-F592-44DC-8545-2774303B778D}" type="presOf" srcId="{2F8959C1-D844-4EE8-93D4-F0480BC05BF3}" destId="{21637996-649B-4032-96F1-B89BD018AECE}" srcOrd="0" destOrd="0" presId="urn:microsoft.com/office/officeart/2005/8/layout/vList2"/>
    <dgm:cxn modelId="{91E33794-D0CE-42D2-BEFA-6032B1953E60}" type="presOf" srcId="{13B84011-574D-4F15-AD85-4ADA414A1581}" destId="{5D1D7127-951D-4360-8D3E-C8B58BED1F28}" srcOrd="0" destOrd="0" presId="urn:microsoft.com/office/officeart/2005/8/layout/vList2"/>
    <dgm:cxn modelId="{3977A9CF-F4C0-424D-8F21-060E277591A7}" srcId="{13B84011-574D-4F15-AD85-4ADA414A1581}" destId="{2F8959C1-D844-4EE8-93D4-F0480BC05BF3}" srcOrd="0" destOrd="0" parTransId="{CB6B9D31-4A71-42F8-B992-10562F02B653}" sibTransId="{DC9CEA8C-7328-45C4-9615-0BE5975B9583}"/>
    <dgm:cxn modelId="{99C363F3-3942-4109-88DA-23B6E779CDF8}" type="presParOf" srcId="{5D1D7127-951D-4360-8D3E-C8B58BED1F28}" destId="{21637996-649B-4032-96F1-B89BD018AEC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3B84011-574D-4F15-AD85-4ADA414A15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F8959C1-D844-4EE8-93D4-F0480BC05BF3}">
      <dgm:prSet phldrT="[Metin]" custT="1"/>
      <dgm:spPr/>
      <dgm:t>
        <a:bodyPr/>
        <a:lstStyle/>
        <a:p>
          <a:pPr algn="ctr"/>
          <a:r>
            <a:rPr lang="tr-TR" sz="3600" dirty="0" smtClean="0"/>
            <a:t>YÜKSEKÖĞRETİM KURUMLARI SINAVI</a:t>
          </a:r>
          <a:endParaRPr lang="tr-TR" sz="3600" dirty="0"/>
        </a:p>
      </dgm:t>
    </dgm:pt>
    <dgm:pt modelId="{CB6B9D31-4A71-42F8-B992-10562F02B653}" type="parTrans" cxnId="{3977A9CF-F4C0-424D-8F21-060E277591A7}">
      <dgm:prSet/>
      <dgm:spPr/>
      <dgm:t>
        <a:bodyPr/>
        <a:lstStyle/>
        <a:p>
          <a:endParaRPr lang="tr-TR"/>
        </a:p>
      </dgm:t>
    </dgm:pt>
    <dgm:pt modelId="{DC9CEA8C-7328-45C4-9615-0BE5975B9583}" type="sibTrans" cxnId="{3977A9CF-F4C0-424D-8F21-060E277591A7}">
      <dgm:prSet/>
      <dgm:spPr/>
      <dgm:t>
        <a:bodyPr/>
        <a:lstStyle/>
        <a:p>
          <a:endParaRPr lang="tr-TR"/>
        </a:p>
      </dgm:t>
    </dgm:pt>
    <dgm:pt modelId="{5D1D7127-951D-4360-8D3E-C8B58BED1F28}" type="pres">
      <dgm:prSet presAssocID="{13B84011-574D-4F15-AD85-4ADA414A1581}" presName="linear" presStyleCnt="0">
        <dgm:presLayoutVars>
          <dgm:animLvl val="lvl"/>
          <dgm:resizeHandles val="exact"/>
        </dgm:presLayoutVars>
      </dgm:prSet>
      <dgm:spPr/>
      <dgm:t>
        <a:bodyPr/>
        <a:lstStyle/>
        <a:p>
          <a:endParaRPr lang="tr-TR"/>
        </a:p>
      </dgm:t>
    </dgm:pt>
    <dgm:pt modelId="{21637996-649B-4032-96F1-B89BD018AECE}" type="pres">
      <dgm:prSet presAssocID="{2F8959C1-D844-4EE8-93D4-F0480BC05BF3}" presName="parentText" presStyleLbl="node1" presStyleIdx="0" presStyleCnt="1" custScaleY="300296" custLinFactNeighborY="-6330">
        <dgm:presLayoutVars>
          <dgm:chMax val="0"/>
          <dgm:bulletEnabled val="1"/>
        </dgm:presLayoutVars>
      </dgm:prSet>
      <dgm:spPr/>
      <dgm:t>
        <a:bodyPr/>
        <a:lstStyle/>
        <a:p>
          <a:endParaRPr lang="tr-TR"/>
        </a:p>
      </dgm:t>
    </dgm:pt>
  </dgm:ptLst>
  <dgm:cxnLst>
    <dgm:cxn modelId="{3385E347-A64E-429B-9F97-F2409EB14126}" type="presOf" srcId="{2F8959C1-D844-4EE8-93D4-F0480BC05BF3}" destId="{21637996-649B-4032-96F1-B89BD018AECE}" srcOrd="0" destOrd="0" presId="urn:microsoft.com/office/officeart/2005/8/layout/vList2"/>
    <dgm:cxn modelId="{3977A9CF-F4C0-424D-8F21-060E277591A7}" srcId="{13B84011-574D-4F15-AD85-4ADA414A1581}" destId="{2F8959C1-D844-4EE8-93D4-F0480BC05BF3}" srcOrd="0" destOrd="0" parTransId="{CB6B9D31-4A71-42F8-B992-10562F02B653}" sibTransId="{DC9CEA8C-7328-45C4-9615-0BE5975B9583}"/>
    <dgm:cxn modelId="{F71D6FB2-FD43-4D7A-BF57-CD7A8DC84445}" type="presOf" srcId="{13B84011-574D-4F15-AD85-4ADA414A1581}" destId="{5D1D7127-951D-4360-8D3E-C8B58BED1F28}" srcOrd="0" destOrd="0" presId="urn:microsoft.com/office/officeart/2005/8/layout/vList2"/>
    <dgm:cxn modelId="{94A204B5-6222-42B7-AFEC-6F597FC7B42E}" type="presParOf" srcId="{5D1D7127-951D-4360-8D3E-C8B58BED1F28}" destId="{21637996-649B-4032-96F1-B89BD018AEC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B84011-574D-4F15-AD85-4ADA414A15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F8959C1-D844-4EE8-93D4-F0480BC05BF3}">
      <dgm:prSet phldrT="[Metin]" custT="1"/>
      <dgm:spPr/>
      <dgm:t>
        <a:bodyPr/>
        <a:lstStyle/>
        <a:p>
          <a:pPr algn="ctr"/>
          <a:r>
            <a:rPr lang="tr-TR" sz="2800" dirty="0" smtClean="0"/>
            <a:t>YÜKSEKÖĞRETİM KURUMLARI SINAVI</a:t>
          </a:r>
          <a:endParaRPr lang="tr-TR" sz="2800" dirty="0"/>
        </a:p>
      </dgm:t>
    </dgm:pt>
    <dgm:pt modelId="{CB6B9D31-4A71-42F8-B992-10562F02B653}" type="parTrans" cxnId="{3977A9CF-F4C0-424D-8F21-060E277591A7}">
      <dgm:prSet/>
      <dgm:spPr/>
      <dgm:t>
        <a:bodyPr/>
        <a:lstStyle/>
        <a:p>
          <a:endParaRPr lang="tr-TR"/>
        </a:p>
      </dgm:t>
    </dgm:pt>
    <dgm:pt modelId="{DC9CEA8C-7328-45C4-9615-0BE5975B9583}" type="sibTrans" cxnId="{3977A9CF-F4C0-424D-8F21-060E277591A7}">
      <dgm:prSet/>
      <dgm:spPr/>
      <dgm:t>
        <a:bodyPr/>
        <a:lstStyle/>
        <a:p>
          <a:endParaRPr lang="tr-TR"/>
        </a:p>
      </dgm:t>
    </dgm:pt>
    <dgm:pt modelId="{5D1D7127-951D-4360-8D3E-C8B58BED1F28}" type="pres">
      <dgm:prSet presAssocID="{13B84011-574D-4F15-AD85-4ADA414A1581}" presName="linear" presStyleCnt="0">
        <dgm:presLayoutVars>
          <dgm:animLvl val="lvl"/>
          <dgm:resizeHandles val="exact"/>
        </dgm:presLayoutVars>
      </dgm:prSet>
      <dgm:spPr/>
      <dgm:t>
        <a:bodyPr/>
        <a:lstStyle/>
        <a:p>
          <a:endParaRPr lang="tr-TR"/>
        </a:p>
      </dgm:t>
    </dgm:pt>
    <dgm:pt modelId="{21637996-649B-4032-96F1-B89BD018AECE}" type="pres">
      <dgm:prSet presAssocID="{2F8959C1-D844-4EE8-93D4-F0480BC05BF3}" presName="parentText" presStyleLbl="node1" presStyleIdx="0" presStyleCnt="1" custScaleY="54371" custLinFactNeighborY="-6330">
        <dgm:presLayoutVars>
          <dgm:chMax val="0"/>
          <dgm:bulletEnabled val="1"/>
        </dgm:presLayoutVars>
      </dgm:prSet>
      <dgm:spPr/>
      <dgm:t>
        <a:bodyPr/>
        <a:lstStyle/>
        <a:p>
          <a:endParaRPr lang="tr-TR"/>
        </a:p>
      </dgm:t>
    </dgm:pt>
  </dgm:ptLst>
  <dgm:cxnLst>
    <dgm:cxn modelId="{3977A9CF-F4C0-424D-8F21-060E277591A7}" srcId="{13B84011-574D-4F15-AD85-4ADA414A1581}" destId="{2F8959C1-D844-4EE8-93D4-F0480BC05BF3}" srcOrd="0" destOrd="0" parTransId="{CB6B9D31-4A71-42F8-B992-10562F02B653}" sibTransId="{DC9CEA8C-7328-45C4-9615-0BE5975B9583}"/>
    <dgm:cxn modelId="{0C9327F8-B259-4F7E-A032-085A5F7DA17F}" type="presOf" srcId="{13B84011-574D-4F15-AD85-4ADA414A1581}" destId="{5D1D7127-951D-4360-8D3E-C8B58BED1F28}" srcOrd="0" destOrd="0" presId="urn:microsoft.com/office/officeart/2005/8/layout/vList2"/>
    <dgm:cxn modelId="{DA3F47B0-0086-4E3A-AEFD-DC097CF592D5}" type="presOf" srcId="{2F8959C1-D844-4EE8-93D4-F0480BC05BF3}" destId="{21637996-649B-4032-96F1-B89BD018AECE}" srcOrd="0" destOrd="0" presId="urn:microsoft.com/office/officeart/2005/8/layout/vList2"/>
    <dgm:cxn modelId="{ADF369B6-E0B1-4BEE-88AD-1FDD608FE02E}" type="presParOf" srcId="{5D1D7127-951D-4360-8D3E-C8B58BED1F28}" destId="{21637996-649B-4032-96F1-B89BD018AECE}"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3B84011-574D-4F15-AD85-4ADA414A15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F8959C1-D844-4EE8-93D4-F0480BC05BF3}">
      <dgm:prSet phldrT="[Metin]" custT="1"/>
      <dgm:spPr/>
      <dgm:t>
        <a:bodyPr/>
        <a:lstStyle/>
        <a:p>
          <a:pPr algn="ctr"/>
          <a:r>
            <a:rPr lang="tr-TR" sz="3200" dirty="0" smtClean="0"/>
            <a:t>YÜKSEKÖĞRETİM KURUMLARI SINAVI</a:t>
          </a:r>
          <a:endParaRPr lang="tr-TR" sz="3200" dirty="0"/>
        </a:p>
      </dgm:t>
    </dgm:pt>
    <dgm:pt modelId="{CB6B9D31-4A71-42F8-B992-10562F02B653}" type="parTrans" cxnId="{3977A9CF-F4C0-424D-8F21-060E277591A7}">
      <dgm:prSet/>
      <dgm:spPr/>
      <dgm:t>
        <a:bodyPr/>
        <a:lstStyle/>
        <a:p>
          <a:endParaRPr lang="tr-TR"/>
        </a:p>
      </dgm:t>
    </dgm:pt>
    <dgm:pt modelId="{DC9CEA8C-7328-45C4-9615-0BE5975B9583}" type="sibTrans" cxnId="{3977A9CF-F4C0-424D-8F21-060E277591A7}">
      <dgm:prSet/>
      <dgm:spPr/>
      <dgm:t>
        <a:bodyPr/>
        <a:lstStyle/>
        <a:p>
          <a:endParaRPr lang="tr-TR"/>
        </a:p>
      </dgm:t>
    </dgm:pt>
    <dgm:pt modelId="{5D1D7127-951D-4360-8D3E-C8B58BED1F28}" type="pres">
      <dgm:prSet presAssocID="{13B84011-574D-4F15-AD85-4ADA414A1581}" presName="linear" presStyleCnt="0">
        <dgm:presLayoutVars>
          <dgm:animLvl val="lvl"/>
          <dgm:resizeHandles val="exact"/>
        </dgm:presLayoutVars>
      </dgm:prSet>
      <dgm:spPr/>
      <dgm:t>
        <a:bodyPr/>
        <a:lstStyle/>
        <a:p>
          <a:endParaRPr lang="tr-TR"/>
        </a:p>
      </dgm:t>
    </dgm:pt>
    <dgm:pt modelId="{21637996-649B-4032-96F1-B89BD018AECE}" type="pres">
      <dgm:prSet presAssocID="{2F8959C1-D844-4EE8-93D4-F0480BC05BF3}" presName="parentText" presStyleLbl="node1" presStyleIdx="0" presStyleCnt="1" custScaleY="98083" custLinFactNeighborY="-6330">
        <dgm:presLayoutVars>
          <dgm:chMax val="0"/>
          <dgm:bulletEnabled val="1"/>
        </dgm:presLayoutVars>
      </dgm:prSet>
      <dgm:spPr/>
      <dgm:t>
        <a:bodyPr/>
        <a:lstStyle/>
        <a:p>
          <a:endParaRPr lang="tr-TR"/>
        </a:p>
      </dgm:t>
    </dgm:pt>
  </dgm:ptLst>
  <dgm:cxnLst>
    <dgm:cxn modelId="{3977A9CF-F4C0-424D-8F21-060E277591A7}" srcId="{13B84011-574D-4F15-AD85-4ADA414A1581}" destId="{2F8959C1-D844-4EE8-93D4-F0480BC05BF3}" srcOrd="0" destOrd="0" parTransId="{CB6B9D31-4A71-42F8-B992-10562F02B653}" sibTransId="{DC9CEA8C-7328-45C4-9615-0BE5975B9583}"/>
    <dgm:cxn modelId="{31FE4208-A9CF-4548-B83C-E55C27484610}" type="presOf" srcId="{13B84011-574D-4F15-AD85-4ADA414A1581}" destId="{5D1D7127-951D-4360-8D3E-C8B58BED1F28}" srcOrd="0" destOrd="0" presId="urn:microsoft.com/office/officeart/2005/8/layout/vList2"/>
    <dgm:cxn modelId="{45797B8C-8F8E-45C2-A9B5-9F7D0903D734}" type="presOf" srcId="{2F8959C1-D844-4EE8-93D4-F0480BC05BF3}" destId="{21637996-649B-4032-96F1-B89BD018AECE}" srcOrd="0" destOrd="0" presId="urn:microsoft.com/office/officeart/2005/8/layout/vList2"/>
    <dgm:cxn modelId="{00E3FF26-14C0-454A-A165-73A7B3923A9A}" type="presParOf" srcId="{5D1D7127-951D-4360-8D3E-C8B58BED1F28}" destId="{21637996-649B-4032-96F1-B89BD018AEC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3B84011-574D-4F15-AD85-4ADA414A15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F8959C1-D844-4EE8-93D4-F0480BC05BF3}">
      <dgm:prSet phldrT="[Metin]" custT="1"/>
      <dgm:spPr/>
      <dgm:t>
        <a:bodyPr/>
        <a:lstStyle/>
        <a:p>
          <a:pPr algn="ctr"/>
          <a:r>
            <a:rPr lang="tr-TR" sz="3200" dirty="0" smtClean="0"/>
            <a:t>YÜKSEKÖĞRETİM KURUMLARI SINAVI</a:t>
          </a:r>
          <a:endParaRPr lang="tr-TR" sz="3200" dirty="0"/>
        </a:p>
      </dgm:t>
    </dgm:pt>
    <dgm:pt modelId="{CB6B9D31-4A71-42F8-B992-10562F02B653}" type="parTrans" cxnId="{3977A9CF-F4C0-424D-8F21-060E277591A7}">
      <dgm:prSet/>
      <dgm:spPr/>
      <dgm:t>
        <a:bodyPr/>
        <a:lstStyle/>
        <a:p>
          <a:endParaRPr lang="tr-TR"/>
        </a:p>
      </dgm:t>
    </dgm:pt>
    <dgm:pt modelId="{DC9CEA8C-7328-45C4-9615-0BE5975B9583}" type="sibTrans" cxnId="{3977A9CF-F4C0-424D-8F21-060E277591A7}">
      <dgm:prSet/>
      <dgm:spPr/>
      <dgm:t>
        <a:bodyPr/>
        <a:lstStyle/>
        <a:p>
          <a:endParaRPr lang="tr-TR"/>
        </a:p>
      </dgm:t>
    </dgm:pt>
    <dgm:pt modelId="{5D1D7127-951D-4360-8D3E-C8B58BED1F28}" type="pres">
      <dgm:prSet presAssocID="{13B84011-574D-4F15-AD85-4ADA414A1581}" presName="linear" presStyleCnt="0">
        <dgm:presLayoutVars>
          <dgm:animLvl val="lvl"/>
          <dgm:resizeHandles val="exact"/>
        </dgm:presLayoutVars>
      </dgm:prSet>
      <dgm:spPr/>
      <dgm:t>
        <a:bodyPr/>
        <a:lstStyle/>
        <a:p>
          <a:endParaRPr lang="tr-TR"/>
        </a:p>
      </dgm:t>
    </dgm:pt>
    <dgm:pt modelId="{21637996-649B-4032-96F1-B89BD018AECE}" type="pres">
      <dgm:prSet presAssocID="{2F8959C1-D844-4EE8-93D4-F0480BC05BF3}" presName="parentText" presStyleLbl="node1" presStyleIdx="0" presStyleCnt="1" custScaleY="98083" custLinFactNeighborY="-6330">
        <dgm:presLayoutVars>
          <dgm:chMax val="0"/>
          <dgm:bulletEnabled val="1"/>
        </dgm:presLayoutVars>
      </dgm:prSet>
      <dgm:spPr/>
      <dgm:t>
        <a:bodyPr/>
        <a:lstStyle/>
        <a:p>
          <a:endParaRPr lang="tr-TR"/>
        </a:p>
      </dgm:t>
    </dgm:pt>
  </dgm:ptLst>
  <dgm:cxnLst>
    <dgm:cxn modelId="{3977A9CF-F4C0-424D-8F21-060E277591A7}" srcId="{13B84011-574D-4F15-AD85-4ADA414A1581}" destId="{2F8959C1-D844-4EE8-93D4-F0480BC05BF3}" srcOrd="0" destOrd="0" parTransId="{CB6B9D31-4A71-42F8-B992-10562F02B653}" sibTransId="{DC9CEA8C-7328-45C4-9615-0BE5975B9583}"/>
    <dgm:cxn modelId="{3B259B07-3DA1-4D50-8E69-C6F7D898ADB1}" type="presOf" srcId="{2F8959C1-D844-4EE8-93D4-F0480BC05BF3}" destId="{21637996-649B-4032-96F1-B89BD018AECE}" srcOrd="0" destOrd="0" presId="urn:microsoft.com/office/officeart/2005/8/layout/vList2"/>
    <dgm:cxn modelId="{2FE76FA5-EF7F-412B-9886-9AC0FE959314}" type="presOf" srcId="{13B84011-574D-4F15-AD85-4ADA414A1581}" destId="{5D1D7127-951D-4360-8D3E-C8B58BED1F28}" srcOrd="0" destOrd="0" presId="urn:microsoft.com/office/officeart/2005/8/layout/vList2"/>
    <dgm:cxn modelId="{1606A42C-6508-4CF4-BEB5-4AD1AD30CD29}" type="presParOf" srcId="{5D1D7127-951D-4360-8D3E-C8B58BED1F28}" destId="{21637996-649B-4032-96F1-B89BD018AEC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D30ABB-58DE-4B3E-86C2-FA62098092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6B6FDDC-747A-4980-A3CC-F793C32E4127}">
      <dgm:prSet phldrT="[Metin]" custT="1"/>
      <dgm:spPr>
        <a:solidFill>
          <a:schemeClr val="accent4">
            <a:lumMod val="40000"/>
            <a:lumOff val="60000"/>
          </a:schemeClr>
        </a:solidFill>
      </dgm:spPr>
      <dgm:t>
        <a:bodyPr/>
        <a:lstStyle/>
        <a:p>
          <a:pPr algn="ctr"/>
          <a:r>
            <a:rPr lang="tr-TR" sz="2400" b="1" dirty="0" smtClean="0">
              <a:solidFill>
                <a:schemeClr val="accent2"/>
              </a:solidFill>
            </a:rPr>
            <a:t>BİRİNCİ OTURUM:</a:t>
          </a:r>
        </a:p>
        <a:p>
          <a:pPr algn="ctr"/>
          <a:r>
            <a:rPr lang="tr-TR" sz="2400" b="1" dirty="0" smtClean="0">
              <a:solidFill>
                <a:schemeClr val="accent2"/>
              </a:solidFill>
            </a:rPr>
            <a:t>TEMEL YETERLİLİK TESTİ(TYT)</a:t>
          </a:r>
          <a:endParaRPr lang="tr-TR" sz="2400" b="1" dirty="0">
            <a:solidFill>
              <a:schemeClr val="accent2"/>
            </a:solidFill>
          </a:endParaRPr>
        </a:p>
      </dgm:t>
    </dgm:pt>
    <dgm:pt modelId="{5F187CCB-DA46-442A-9834-42E9D53C18DD}" type="parTrans" cxnId="{36B0306F-5F2E-419E-9BA1-713712E1EE2E}">
      <dgm:prSet/>
      <dgm:spPr/>
      <dgm:t>
        <a:bodyPr/>
        <a:lstStyle/>
        <a:p>
          <a:endParaRPr lang="tr-TR"/>
        </a:p>
      </dgm:t>
    </dgm:pt>
    <dgm:pt modelId="{F6E67405-4DFE-42ED-9FF5-1E5D48E43284}" type="sibTrans" cxnId="{36B0306F-5F2E-419E-9BA1-713712E1EE2E}">
      <dgm:prSet/>
      <dgm:spPr/>
      <dgm:t>
        <a:bodyPr/>
        <a:lstStyle/>
        <a:p>
          <a:endParaRPr lang="tr-TR"/>
        </a:p>
      </dgm:t>
    </dgm:pt>
    <dgm:pt modelId="{FCEC55AB-CEED-49FE-9D86-F1D421B60F58}" type="pres">
      <dgm:prSet presAssocID="{9FD30ABB-58DE-4B3E-86C2-FA62098092F0}" presName="linear" presStyleCnt="0">
        <dgm:presLayoutVars>
          <dgm:animLvl val="lvl"/>
          <dgm:resizeHandles val="exact"/>
        </dgm:presLayoutVars>
      </dgm:prSet>
      <dgm:spPr/>
      <dgm:t>
        <a:bodyPr/>
        <a:lstStyle/>
        <a:p>
          <a:endParaRPr lang="tr-TR"/>
        </a:p>
      </dgm:t>
    </dgm:pt>
    <dgm:pt modelId="{DC4E8F36-CE0B-4E3D-A883-FED1869EFFD9}" type="pres">
      <dgm:prSet presAssocID="{76B6FDDC-747A-4980-A3CC-F793C32E4127}" presName="parentText" presStyleLbl="node1" presStyleIdx="0" presStyleCnt="1" custScaleY="65738" custLinFactNeighborX="-146" custLinFactNeighborY="-9176">
        <dgm:presLayoutVars>
          <dgm:chMax val="0"/>
          <dgm:bulletEnabled val="1"/>
        </dgm:presLayoutVars>
      </dgm:prSet>
      <dgm:spPr/>
      <dgm:t>
        <a:bodyPr/>
        <a:lstStyle/>
        <a:p>
          <a:endParaRPr lang="tr-TR"/>
        </a:p>
      </dgm:t>
    </dgm:pt>
  </dgm:ptLst>
  <dgm:cxnLst>
    <dgm:cxn modelId="{36B0306F-5F2E-419E-9BA1-713712E1EE2E}" srcId="{9FD30ABB-58DE-4B3E-86C2-FA62098092F0}" destId="{76B6FDDC-747A-4980-A3CC-F793C32E4127}" srcOrd="0" destOrd="0" parTransId="{5F187CCB-DA46-442A-9834-42E9D53C18DD}" sibTransId="{F6E67405-4DFE-42ED-9FF5-1E5D48E43284}"/>
    <dgm:cxn modelId="{AD9D8379-055F-416C-A057-C584EA7E577F}" type="presOf" srcId="{76B6FDDC-747A-4980-A3CC-F793C32E4127}" destId="{DC4E8F36-CE0B-4E3D-A883-FED1869EFFD9}" srcOrd="0" destOrd="0" presId="urn:microsoft.com/office/officeart/2005/8/layout/vList2"/>
    <dgm:cxn modelId="{FABB5C86-78D9-499D-96E6-046C1E0DADCB}" type="presOf" srcId="{9FD30ABB-58DE-4B3E-86C2-FA62098092F0}" destId="{FCEC55AB-CEED-49FE-9D86-F1D421B60F58}" srcOrd="0" destOrd="0" presId="urn:microsoft.com/office/officeart/2005/8/layout/vList2"/>
    <dgm:cxn modelId="{64FDB583-5995-4CE7-8408-CB74250EAF6A}" type="presParOf" srcId="{FCEC55AB-CEED-49FE-9D86-F1D421B60F58}" destId="{DC4E8F36-CE0B-4E3D-A883-FED1869EFFD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B84011-574D-4F15-AD85-4ADA414A15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F8959C1-D844-4EE8-93D4-F0480BC05BF3}">
      <dgm:prSet phldrT="[Metin]"/>
      <dgm:spPr/>
      <dgm:t>
        <a:bodyPr/>
        <a:lstStyle/>
        <a:p>
          <a:pPr algn="ctr"/>
          <a:r>
            <a:rPr lang="tr-TR" dirty="0" smtClean="0"/>
            <a:t>YÜKSEKÖĞRETİM KURUMLARI SINAVI</a:t>
          </a:r>
          <a:endParaRPr lang="tr-TR" dirty="0"/>
        </a:p>
      </dgm:t>
    </dgm:pt>
    <dgm:pt modelId="{CB6B9D31-4A71-42F8-B992-10562F02B653}" type="parTrans" cxnId="{3977A9CF-F4C0-424D-8F21-060E277591A7}">
      <dgm:prSet/>
      <dgm:spPr/>
      <dgm:t>
        <a:bodyPr/>
        <a:lstStyle/>
        <a:p>
          <a:endParaRPr lang="tr-TR"/>
        </a:p>
      </dgm:t>
    </dgm:pt>
    <dgm:pt modelId="{DC9CEA8C-7328-45C4-9615-0BE5975B9583}" type="sibTrans" cxnId="{3977A9CF-F4C0-424D-8F21-060E277591A7}">
      <dgm:prSet/>
      <dgm:spPr/>
      <dgm:t>
        <a:bodyPr/>
        <a:lstStyle/>
        <a:p>
          <a:endParaRPr lang="tr-TR"/>
        </a:p>
      </dgm:t>
    </dgm:pt>
    <dgm:pt modelId="{5D1D7127-951D-4360-8D3E-C8B58BED1F28}" type="pres">
      <dgm:prSet presAssocID="{13B84011-574D-4F15-AD85-4ADA414A1581}" presName="linear" presStyleCnt="0">
        <dgm:presLayoutVars>
          <dgm:animLvl val="lvl"/>
          <dgm:resizeHandles val="exact"/>
        </dgm:presLayoutVars>
      </dgm:prSet>
      <dgm:spPr/>
      <dgm:t>
        <a:bodyPr/>
        <a:lstStyle/>
        <a:p>
          <a:endParaRPr lang="tr-TR"/>
        </a:p>
      </dgm:t>
    </dgm:pt>
    <dgm:pt modelId="{21637996-649B-4032-96F1-B89BD018AECE}" type="pres">
      <dgm:prSet presAssocID="{2F8959C1-D844-4EE8-93D4-F0480BC05BF3}" presName="parentText" presStyleLbl="node1" presStyleIdx="0" presStyleCnt="1" custScaleY="45234" custLinFactNeighborY="-6330">
        <dgm:presLayoutVars>
          <dgm:chMax val="0"/>
          <dgm:bulletEnabled val="1"/>
        </dgm:presLayoutVars>
      </dgm:prSet>
      <dgm:spPr/>
      <dgm:t>
        <a:bodyPr/>
        <a:lstStyle/>
        <a:p>
          <a:endParaRPr lang="tr-TR"/>
        </a:p>
      </dgm:t>
    </dgm:pt>
  </dgm:ptLst>
  <dgm:cxnLst>
    <dgm:cxn modelId="{3977A9CF-F4C0-424D-8F21-060E277591A7}" srcId="{13B84011-574D-4F15-AD85-4ADA414A1581}" destId="{2F8959C1-D844-4EE8-93D4-F0480BC05BF3}" srcOrd="0" destOrd="0" parTransId="{CB6B9D31-4A71-42F8-B992-10562F02B653}" sibTransId="{DC9CEA8C-7328-45C4-9615-0BE5975B9583}"/>
    <dgm:cxn modelId="{F05E2EF5-B94B-47EA-8DD2-385618026EA8}" type="presOf" srcId="{13B84011-574D-4F15-AD85-4ADA414A1581}" destId="{5D1D7127-951D-4360-8D3E-C8B58BED1F28}" srcOrd="0" destOrd="0" presId="urn:microsoft.com/office/officeart/2005/8/layout/vList2"/>
    <dgm:cxn modelId="{E7707369-85B2-4EFA-AA60-9C21142DAB69}" type="presOf" srcId="{2F8959C1-D844-4EE8-93D4-F0480BC05BF3}" destId="{21637996-649B-4032-96F1-B89BD018AECE}" srcOrd="0" destOrd="0" presId="urn:microsoft.com/office/officeart/2005/8/layout/vList2"/>
    <dgm:cxn modelId="{2C877D11-BAF4-4390-8F7D-38F142BE77A2}" type="presParOf" srcId="{5D1D7127-951D-4360-8D3E-C8B58BED1F28}" destId="{21637996-649B-4032-96F1-B89BD018AECE}"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B84011-574D-4F15-AD85-4ADA414A15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F8959C1-D844-4EE8-93D4-F0480BC05BF3}">
      <dgm:prSet phldrT="[Metin]"/>
      <dgm:spPr/>
      <dgm:t>
        <a:bodyPr/>
        <a:lstStyle/>
        <a:p>
          <a:pPr algn="ctr"/>
          <a:r>
            <a:rPr lang="tr-TR" dirty="0" smtClean="0"/>
            <a:t>YÜKSEKÖĞRETİM KURUMLARI SINAVI</a:t>
          </a:r>
          <a:endParaRPr lang="tr-TR" dirty="0"/>
        </a:p>
      </dgm:t>
    </dgm:pt>
    <dgm:pt modelId="{CB6B9D31-4A71-42F8-B992-10562F02B653}" type="parTrans" cxnId="{3977A9CF-F4C0-424D-8F21-060E277591A7}">
      <dgm:prSet/>
      <dgm:spPr/>
      <dgm:t>
        <a:bodyPr/>
        <a:lstStyle/>
        <a:p>
          <a:endParaRPr lang="tr-TR"/>
        </a:p>
      </dgm:t>
    </dgm:pt>
    <dgm:pt modelId="{DC9CEA8C-7328-45C4-9615-0BE5975B9583}" type="sibTrans" cxnId="{3977A9CF-F4C0-424D-8F21-060E277591A7}">
      <dgm:prSet/>
      <dgm:spPr/>
      <dgm:t>
        <a:bodyPr/>
        <a:lstStyle/>
        <a:p>
          <a:endParaRPr lang="tr-TR"/>
        </a:p>
      </dgm:t>
    </dgm:pt>
    <dgm:pt modelId="{5D1D7127-951D-4360-8D3E-C8B58BED1F28}" type="pres">
      <dgm:prSet presAssocID="{13B84011-574D-4F15-AD85-4ADA414A1581}" presName="linear" presStyleCnt="0">
        <dgm:presLayoutVars>
          <dgm:animLvl val="lvl"/>
          <dgm:resizeHandles val="exact"/>
        </dgm:presLayoutVars>
      </dgm:prSet>
      <dgm:spPr/>
      <dgm:t>
        <a:bodyPr/>
        <a:lstStyle/>
        <a:p>
          <a:endParaRPr lang="tr-TR"/>
        </a:p>
      </dgm:t>
    </dgm:pt>
    <dgm:pt modelId="{21637996-649B-4032-96F1-B89BD018AECE}" type="pres">
      <dgm:prSet presAssocID="{2F8959C1-D844-4EE8-93D4-F0480BC05BF3}" presName="parentText" presStyleLbl="node1" presStyleIdx="0" presStyleCnt="1" custScaleY="45234" custLinFactNeighborY="-6330">
        <dgm:presLayoutVars>
          <dgm:chMax val="0"/>
          <dgm:bulletEnabled val="1"/>
        </dgm:presLayoutVars>
      </dgm:prSet>
      <dgm:spPr/>
      <dgm:t>
        <a:bodyPr/>
        <a:lstStyle/>
        <a:p>
          <a:endParaRPr lang="tr-TR"/>
        </a:p>
      </dgm:t>
    </dgm:pt>
  </dgm:ptLst>
  <dgm:cxnLst>
    <dgm:cxn modelId="{BD417035-0D8D-4BFD-B73C-3F665FC1944F}" type="presOf" srcId="{13B84011-574D-4F15-AD85-4ADA414A1581}" destId="{5D1D7127-951D-4360-8D3E-C8B58BED1F28}" srcOrd="0" destOrd="0" presId="urn:microsoft.com/office/officeart/2005/8/layout/vList2"/>
    <dgm:cxn modelId="{3977A9CF-F4C0-424D-8F21-060E277591A7}" srcId="{13B84011-574D-4F15-AD85-4ADA414A1581}" destId="{2F8959C1-D844-4EE8-93D4-F0480BC05BF3}" srcOrd="0" destOrd="0" parTransId="{CB6B9D31-4A71-42F8-B992-10562F02B653}" sibTransId="{DC9CEA8C-7328-45C4-9615-0BE5975B9583}"/>
    <dgm:cxn modelId="{C9FBD7B6-E30A-45EF-8B48-EFFA905CAF60}" type="presOf" srcId="{2F8959C1-D844-4EE8-93D4-F0480BC05BF3}" destId="{21637996-649B-4032-96F1-B89BD018AECE}" srcOrd="0" destOrd="0" presId="urn:microsoft.com/office/officeart/2005/8/layout/vList2"/>
    <dgm:cxn modelId="{BAD32B27-4DBC-43B9-A5A1-06462A150508}" type="presParOf" srcId="{5D1D7127-951D-4360-8D3E-C8B58BED1F28}" destId="{21637996-649B-4032-96F1-B89BD018AEC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B84011-574D-4F15-AD85-4ADA414A15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F8959C1-D844-4EE8-93D4-F0480BC05BF3}">
      <dgm:prSet phldrT="[Metin]"/>
      <dgm:spPr/>
      <dgm:t>
        <a:bodyPr/>
        <a:lstStyle/>
        <a:p>
          <a:pPr algn="ctr"/>
          <a:r>
            <a:rPr lang="tr-TR" dirty="0" smtClean="0"/>
            <a:t>YÜKSEKÖĞRETİM KURUMLARI SINAVI</a:t>
          </a:r>
          <a:endParaRPr lang="tr-TR" dirty="0"/>
        </a:p>
      </dgm:t>
    </dgm:pt>
    <dgm:pt modelId="{CB6B9D31-4A71-42F8-B992-10562F02B653}" type="parTrans" cxnId="{3977A9CF-F4C0-424D-8F21-060E277591A7}">
      <dgm:prSet/>
      <dgm:spPr/>
      <dgm:t>
        <a:bodyPr/>
        <a:lstStyle/>
        <a:p>
          <a:endParaRPr lang="tr-TR"/>
        </a:p>
      </dgm:t>
    </dgm:pt>
    <dgm:pt modelId="{DC9CEA8C-7328-45C4-9615-0BE5975B9583}" type="sibTrans" cxnId="{3977A9CF-F4C0-424D-8F21-060E277591A7}">
      <dgm:prSet/>
      <dgm:spPr/>
      <dgm:t>
        <a:bodyPr/>
        <a:lstStyle/>
        <a:p>
          <a:endParaRPr lang="tr-TR"/>
        </a:p>
      </dgm:t>
    </dgm:pt>
    <dgm:pt modelId="{5D1D7127-951D-4360-8D3E-C8B58BED1F28}" type="pres">
      <dgm:prSet presAssocID="{13B84011-574D-4F15-AD85-4ADA414A1581}" presName="linear" presStyleCnt="0">
        <dgm:presLayoutVars>
          <dgm:animLvl val="lvl"/>
          <dgm:resizeHandles val="exact"/>
        </dgm:presLayoutVars>
      </dgm:prSet>
      <dgm:spPr/>
      <dgm:t>
        <a:bodyPr/>
        <a:lstStyle/>
        <a:p>
          <a:endParaRPr lang="tr-TR"/>
        </a:p>
      </dgm:t>
    </dgm:pt>
    <dgm:pt modelId="{21637996-649B-4032-96F1-B89BD018AECE}" type="pres">
      <dgm:prSet presAssocID="{2F8959C1-D844-4EE8-93D4-F0480BC05BF3}" presName="parentText" presStyleLbl="node1" presStyleIdx="0" presStyleCnt="1" custScaleY="45234" custLinFactNeighborY="-6330">
        <dgm:presLayoutVars>
          <dgm:chMax val="0"/>
          <dgm:bulletEnabled val="1"/>
        </dgm:presLayoutVars>
      </dgm:prSet>
      <dgm:spPr/>
      <dgm:t>
        <a:bodyPr/>
        <a:lstStyle/>
        <a:p>
          <a:endParaRPr lang="tr-TR"/>
        </a:p>
      </dgm:t>
    </dgm:pt>
  </dgm:ptLst>
  <dgm:cxnLst>
    <dgm:cxn modelId="{3977A9CF-F4C0-424D-8F21-060E277591A7}" srcId="{13B84011-574D-4F15-AD85-4ADA414A1581}" destId="{2F8959C1-D844-4EE8-93D4-F0480BC05BF3}" srcOrd="0" destOrd="0" parTransId="{CB6B9D31-4A71-42F8-B992-10562F02B653}" sibTransId="{DC9CEA8C-7328-45C4-9615-0BE5975B9583}"/>
    <dgm:cxn modelId="{CD54D2E0-9E96-46E7-AD34-A6A127B5F80B}" type="presOf" srcId="{13B84011-574D-4F15-AD85-4ADA414A1581}" destId="{5D1D7127-951D-4360-8D3E-C8B58BED1F28}" srcOrd="0" destOrd="0" presId="urn:microsoft.com/office/officeart/2005/8/layout/vList2"/>
    <dgm:cxn modelId="{E81E775A-9E2B-42E8-A23B-E17D199353C0}" type="presOf" srcId="{2F8959C1-D844-4EE8-93D4-F0480BC05BF3}" destId="{21637996-649B-4032-96F1-B89BD018AECE}" srcOrd="0" destOrd="0" presId="urn:microsoft.com/office/officeart/2005/8/layout/vList2"/>
    <dgm:cxn modelId="{88633D43-304E-4C1A-8922-2B8CF61C22BF}" type="presParOf" srcId="{5D1D7127-951D-4360-8D3E-C8B58BED1F28}" destId="{21637996-649B-4032-96F1-B89BD018AEC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4856BB-0A06-455C-BCF5-6AB3723C7370}" type="doc">
      <dgm:prSet loTypeId="urn:diagrams.loki3.com/BracketList+Icon" loCatId="list" qsTypeId="urn:microsoft.com/office/officeart/2005/8/quickstyle/simple1" qsCatId="simple" csTypeId="urn:microsoft.com/office/officeart/2005/8/colors/accent1_2" csCatId="accent1" phldr="1"/>
      <dgm:spPr/>
      <dgm:t>
        <a:bodyPr/>
        <a:lstStyle/>
        <a:p>
          <a:endParaRPr lang="tr-TR"/>
        </a:p>
      </dgm:t>
    </dgm:pt>
    <dgm:pt modelId="{5E04108D-D903-43FD-9277-031C1C4AF525}">
      <dgm:prSet/>
      <dgm:spPr>
        <a:solidFill>
          <a:schemeClr val="accent4">
            <a:lumMod val="40000"/>
            <a:lumOff val="60000"/>
          </a:schemeClr>
        </a:solidFill>
      </dgm:spPr>
      <dgm:t>
        <a:bodyPr/>
        <a:lstStyle/>
        <a:p>
          <a:pPr algn="just"/>
          <a:endParaRPr lang="tr-TR" dirty="0">
            <a:solidFill>
              <a:schemeClr val="tx1"/>
            </a:solidFill>
          </a:endParaRPr>
        </a:p>
      </dgm:t>
    </dgm:pt>
    <dgm:pt modelId="{0347C9D6-559B-4510-9713-229A9E8727CE}" type="sibTrans" cxnId="{DE6FE9FD-7129-4007-8643-B6702A895F64}">
      <dgm:prSet/>
      <dgm:spPr/>
      <dgm:t>
        <a:bodyPr/>
        <a:lstStyle/>
        <a:p>
          <a:endParaRPr lang="tr-TR"/>
        </a:p>
      </dgm:t>
    </dgm:pt>
    <dgm:pt modelId="{4CD6A6F0-75F9-4086-A93D-B33055E79BB5}" type="parTrans" cxnId="{DE6FE9FD-7129-4007-8643-B6702A895F64}">
      <dgm:prSet/>
      <dgm:spPr/>
      <dgm:t>
        <a:bodyPr/>
        <a:lstStyle/>
        <a:p>
          <a:endParaRPr lang="tr-TR"/>
        </a:p>
      </dgm:t>
    </dgm:pt>
    <dgm:pt modelId="{AA94C4E4-DC29-4025-BC6B-CC083489346F}">
      <dgm:prSet phldrT="[Metin]"/>
      <dgm:spPr>
        <a:solidFill>
          <a:schemeClr val="accent4">
            <a:lumMod val="40000"/>
            <a:lumOff val="60000"/>
          </a:schemeClr>
        </a:solidFill>
      </dgm:spPr>
      <dgm:t>
        <a:bodyPr/>
        <a:lstStyle/>
        <a:p>
          <a:pPr algn="just"/>
          <a:r>
            <a:rPr lang="tr-TR" dirty="0" smtClean="0">
              <a:solidFill>
                <a:schemeClr val="tx1"/>
              </a:solidFill>
            </a:rPr>
            <a:t>Geçmiş yıllarda yapılan sınavlarda soru başına 0,81 - 1,68 dakika arasında değişen süreler verilmekte iken, Yükseköğretim Kurumları Sınavında soru başına 1,125 - 2,25 dakika arasında değişen süreler verilmiştir.</a:t>
          </a:r>
          <a:endParaRPr lang="tr-TR" dirty="0">
            <a:solidFill>
              <a:schemeClr val="tx1"/>
            </a:solidFill>
          </a:endParaRPr>
        </a:p>
      </dgm:t>
    </dgm:pt>
    <dgm:pt modelId="{398E5395-2AE4-4A9B-84AC-6C12A94C94DF}" type="sibTrans" cxnId="{ECE516A4-FDE0-4D8F-8B35-FE50B0A1897A}">
      <dgm:prSet/>
      <dgm:spPr/>
      <dgm:t>
        <a:bodyPr/>
        <a:lstStyle/>
        <a:p>
          <a:endParaRPr lang="tr-TR"/>
        </a:p>
      </dgm:t>
    </dgm:pt>
    <dgm:pt modelId="{DE72B3C0-17FE-48A4-91CB-AFD5041189FD}" type="parTrans" cxnId="{ECE516A4-FDE0-4D8F-8B35-FE50B0A1897A}">
      <dgm:prSet/>
      <dgm:spPr/>
      <dgm:t>
        <a:bodyPr/>
        <a:lstStyle/>
        <a:p>
          <a:endParaRPr lang="tr-TR"/>
        </a:p>
      </dgm:t>
    </dgm:pt>
    <dgm:pt modelId="{0F9D6D92-5CAD-4322-BC9C-7712ECC2EE3E}">
      <dgm:prSet phldrT="[Metin]"/>
      <dgm:spPr/>
      <dgm:t>
        <a:bodyPr/>
        <a:lstStyle/>
        <a:p>
          <a:r>
            <a:rPr lang="tr-TR" dirty="0" smtClean="0"/>
            <a:t>SD</a:t>
          </a:r>
          <a:endParaRPr lang="tr-TR" dirty="0"/>
        </a:p>
      </dgm:t>
    </dgm:pt>
    <dgm:pt modelId="{33FBF491-2401-4E98-B267-5E7E66DA936D}" type="sibTrans" cxnId="{2C51FC0E-06AF-451D-9237-996ECE8210B0}">
      <dgm:prSet/>
      <dgm:spPr/>
      <dgm:t>
        <a:bodyPr/>
        <a:lstStyle/>
        <a:p>
          <a:endParaRPr lang="tr-TR"/>
        </a:p>
      </dgm:t>
    </dgm:pt>
    <dgm:pt modelId="{1C77F307-6ED3-4D4C-8CC6-E62FF1611134}" type="parTrans" cxnId="{2C51FC0E-06AF-451D-9237-996ECE8210B0}">
      <dgm:prSet/>
      <dgm:spPr/>
      <dgm:t>
        <a:bodyPr/>
        <a:lstStyle/>
        <a:p>
          <a:endParaRPr lang="tr-TR"/>
        </a:p>
      </dgm:t>
    </dgm:pt>
    <dgm:pt modelId="{49E77290-A26B-4A52-A50A-B567B32A5771}" type="pres">
      <dgm:prSet presAssocID="{7E4856BB-0A06-455C-BCF5-6AB3723C7370}" presName="Name0" presStyleCnt="0">
        <dgm:presLayoutVars>
          <dgm:dir/>
          <dgm:animLvl val="lvl"/>
          <dgm:resizeHandles val="exact"/>
        </dgm:presLayoutVars>
      </dgm:prSet>
      <dgm:spPr/>
      <dgm:t>
        <a:bodyPr/>
        <a:lstStyle/>
        <a:p>
          <a:endParaRPr lang="tr-TR"/>
        </a:p>
      </dgm:t>
    </dgm:pt>
    <dgm:pt modelId="{E51656E4-EE97-4B97-8973-A50BEF03D73A}" type="pres">
      <dgm:prSet presAssocID="{0F9D6D92-5CAD-4322-BC9C-7712ECC2EE3E}" presName="linNode" presStyleCnt="0"/>
      <dgm:spPr/>
    </dgm:pt>
    <dgm:pt modelId="{4B525079-79E4-44F0-81E5-F9E521DA689F}" type="pres">
      <dgm:prSet presAssocID="{0F9D6D92-5CAD-4322-BC9C-7712ECC2EE3E}" presName="parTx" presStyleLbl="revTx" presStyleIdx="0" presStyleCnt="1">
        <dgm:presLayoutVars>
          <dgm:chMax val="1"/>
          <dgm:bulletEnabled val="1"/>
        </dgm:presLayoutVars>
      </dgm:prSet>
      <dgm:spPr/>
      <dgm:t>
        <a:bodyPr/>
        <a:lstStyle/>
        <a:p>
          <a:endParaRPr lang="tr-TR"/>
        </a:p>
      </dgm:t>
    </dgm:pt>
    <dgm:pt modelId="{067214D7-F8A5-46F1-A5B5-A290DF7B7D0B}" type="pres">
      <dgm:prSet presAssocID="{0F9D6D92-5CAD-4322-BC9C-7712ECC2EE3E}" presName="bracket" presStyleLbl="parChTrans1D1" presStyleIdx="0" presStyleCnt="1" custLinFactX="-300000" custLinFactNeighborX="-309947" custLinFactNeighborY="-4600"/>
      <dgm:spPr/>
    </dgm:pt>
    <dgm:pt modelId="{4C10BF68-E45E-4AD4-A4CC-FBADA4ADC955}" type="pres">
      <dgm:prSet presAssocID="{0F9D6D92-5CAD-4322-BC9C-7712ECC2EE3E}" presName="spH" presStyleCnt="0"/>
      <dgm:spPr/>
    </dgm:pt>
    <dgm:pt modelId="{3A7C54BA-EFCA-4034-8254-08ECBC818BD8}" type="pres">
      <dgm:prSet presAssocID="{0F9D6D92-5CAD-4322-BC9C-7712ECC2EE3E}" presName="desTx" presStyleLbl="node1" presStyleIdx="0" presStyleCnt="1" custScaleX="241715" custLinFactX="-27205" custLinFactNeighborX="-100000" custLinFactNeighborY="-4600">
        <dgm:presLayoutVars>
          <dgm:bulletEnabled val="1"/>
        </dgm:presLayoutVars>
      </dgm:prSet>
      <dgm:spPr/>
      <dgm:t>
        <a:bodyPr/>
        <a:lstStyle/>
        <a:p>
          <a:endParaRPr lang="tr-TR"/>
        </a:p>
      </dgm:t>
    </dgm:pt>
  </dgm:ptLst>
  <dgm:cxnLst>
    <dgm:cxn modelId="{DA5D248A-F9DA-48D6-8DD7-F511E5256EA8}" type="presOf" srcId="{5E04108D-D903-43FD-9277-031C1C4AF525}" destId="{3A7C54BA-EFCA-4034-8254-08ECBC818BD8}" srcOrd="0" destOrd="1" presId="urn:diagrams.loki3.com/BracketList+Icon"/>
    <dgm:cxn modelId="{528335DD-6176-4DD7-9593-72503FD5656A}" type="presOf" srcId="{AA94C4E4-DC29-4025-BC6B-CC083489346F}" destId="{3A7C54BA-EFCA-4034-8254-08ECBC818BD8}" srcOrd="0" destOrd="0" presId="urn:diagrams.loki3.com/BracketList+Icon"/>
    <dgm:cxn modelId="{D30B9890-4A57-4817-A9D2-C5B9E5B8F9F3}" type="presOf" srcId="{0F9D6D92-5CAD-4322-BC9C-7712ECC2EE3E}" destId="{4B525079-79E4-44F0-81E5-F9E521DA689F}" srcOrd="0" destOrd="0" presId="urn:diagrams.loki3.com/BracketList+Icon"/>
    <dgm:cxn modelId="{DE6FE9FD-7129-4007-8643-B6702A895F64}" srcId="{0F9D6D92-5CAD-4322-BC9C-7712ECC2EE3E}" destId="{5E04108D-D903-43FD-9277-031C1C4AF525}" srcOrd="1" destOrd="0" parTransId="{4CD6A6F0-75F9-4086-A93D-B33055E79BB5}" sibTransId="{0347C9D6-559B-4510-9713-229A9E8727CE}"/>
    <dgm:cxn modelId="{9CB027EF-C93B-48FF-86C5-599E0CDE0AA7}" type="presOf" srcId="{7E4856BB-0A06-455C-BCF5-6AB3723C7370}" destId="{49E77290-A26B-4A52-A50A-B567B32A5771}" srcOrd="0" destOrd="0" presId="urn:diagrams.loki3.com/BracketList+Icon"/>
    <dgm:cxn modelId="{ECE516A4-FDE0-4D8F-8B35-FE50B0A1897A}" srcId="{0F9D6D92-5CAD-4322-BC9C-7712ECC2EE3E}" destId="{AA94C4E4-DC29-4025-BC6B-CC083489346F}" srcOrd="0" destOrd="0" parTransId="{DE72B3C0-17FE-48A4-91CB-AFD5041189FD}" sibTransId="{398E5395-2AE4-4A9B-84AC-6C12A94C94DF}"/>
    <dgm:cxn modelId="{2C51FC0E-06AF-451D-9237-996ECE8210B0}" srcId="{7E4856BB-0A06-455C-BCF5-6AB3723C7370}" destId="{0F9D6D92-5CAD-4322-BC9C-7712ECC2EE3E}" srcOrd="0" destOrd="0" parTransId="{1C77F307-6ED3-4D4C-8CC6-E62FF1611134}" sibTransId="{33FBF491-2401-4E98-B267-5E7E66DA936D}"/>
    <dgm:cxn modelId="{8F65BE40-ACD4-442E-A87B-628758BCA703}" type="presParOf" srcId="{49E77290-A26B-4A52-A50A-B567B32A5771}" destId="{E51656E4-EE97-4B97-8973-A50BEF03D73A}" srcOrd="0" destOrd="0" presId="urn:diagrams.loki3.com/BracketList+Icon"/>
    <dgm:cxn modelId="{EE2295E2-6CCA-4AE7-8E1A-B9FC3C67B2FB}" type="presParOf" srcId="{E51656E4-EE97-4B97-8973-A50BEF03D73A}" destId="{4B525079-79E4-44F0-81E5-F9E521DA689F}" srcOrd="0" destOrd="0" presId="urn:diagrams.loki3.com/BracketList+Icon"/>
    <dgm:cxn modelId="{FE8DBF56-1D01-4A90-8E12-39363DD51DF9}" type="presParOf" srcId="{E51656E4-EE97-4B97-8973-A50BEF03D73A}" destId="{067214D7-F8A5-46F1-A5B5-A290DF7B7D0B}" srcOrd="1" destOrd="0" presId="urn:diagrams.loki3.com/BracketList+Icon"/>
    <dgm:cxn modelId="{45F6D7A6-E963-4F2B-98BD-5C3541B1D4EF}" type="presParOf" srcId="{E51656E4-EE97-4B97-8973-A50BEF03D73A}" destId="{4C10BF68-E45E-4AD4-A4CC-FBADA4ADC955}" srcOrd="2" destOrd="0" presId="urn:diagrams.loki3.com/BracketList+Icon"/>
    <dgm:cxn modelId="{B36002ED-06BE-4B6E-8464-3A713A57DDAF}" type="presParOf" srcId="{E51656E4-EE97-4B97-8973-A50BEF03D73A}" destId="{3A7C54BA-EFCA-4034-8254-08ECBC818BD8}" srcOrd="3" destOrd="0" presId="urn:diagrams.loki3.com/BracketList+Icon"/>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26A9E8-0B04-46EC-9F10-082EF293EE66}" type="doc">
      <dgm:prSet loTypeId="urn:microsoft.com/office/officeart/2005/8/layout/vList3#1" loCatId="picture" qsTypeId="urn:microsoft.com/office/officeart/2005/8/quickstyle/simple1" qsCatId="simple" csTypeId="urn:microsoft.com/office/officeart/2005/8/colors/accent1_2" csCatId="accent1" phldr="1"/>
      <dgm:spPr/>
    </dgm:pt>
    <dgm:pt modelId="{60B482CA-A616-4B89-AEFA-102E21BD8AD0}">
      <dgm:prSet custT="1"/>
      <dgm:spPr>
        <a:solidFill>
          <a:schemeClr val="accent3">
            <a:lumMod val="40000"/>
            <a:lumOff val="60000"/>
          </a:schemeClr>
        </a:solidFill>
      </dgm:spPr>
      <dgm:t>
        <a:bodyPr/>
        <a:lstStyle/>
        <a:p>
          <a:pPr algn="just"/>
          <a:r>
            <a:rPr lang="tr-TR" sz="1800" dirty="0" smtClean="0">
              <a:solidFill>
                <a:schemeClr val="tx1"/>
              </a:solidFill>
            </a:rPr>
            <a:t>Bu test adayların </a:t>
          </a:r>
          <a:r>
            <a:rPr lang="tr-TR" sz="1800" dirty="0" err="1" smtClean="0">
              <a:solidFill>
                <a:schemeClr val="tx1"/>
              </a:solidFill>
            </a:rPr>
            <a:t>önlisans</a:t>
          </a:r>
          <a:r>
            <a:rPr lang="tr-TR" sz="1800" dirty="0" smtClean="0">
              <a:solidFill>
                <a:schemeClr val="tx1"/>
              </a:solidFill>
            </a:rPr>
            <a:t> ve lisans programlarını tercih edebilmesi  için yükseköğretime giriş baraj puanlarını belirleyecektir.</a:t>
          </a:r>
          <a:endParaRPr lang="tr-TR" sz="1800" dirty="0">
            <a:solidFill>
              <a:schemeClr val="tx1"/>
            </a:solidFill>
          </a:endParaRPr>
        </a:p>
      </dgm:t>
    </dgm:pt>
    <dgm:pt modelId="{7300CDAF-2625-415F-BA52-D75337992234}" type="parTrans" cxnId="{A5CC9053-3416-4E33-8636-FB691826FF7F}">
      <dgm:prSet/>
      <dgm:spPr/>
      <dgm:t>
        <a:bodyPr/>
        <a:lstStyle/>
        <a:p>
          <a:endParaRPr lang="tr-TR"/>
        </a:p>
      </dgm:t>
    </dgm:pt>
    <dgm:pt modelId="{B1BF652C-F801-4968-A1B7-A6FE1E35FE39}" type="sibTrans" cxnId="{A5CC9053-3416-4E33-8636-FB691826FF7F}">
      <dgm:prSet/>
      <dgm:spPr/>
      <dgm:t>
        <a:bodyPr/>
        <a:lstStyle/>
        <a:p>
          <a:endParaRPr lang="tr-TR"/>
        </a:p>
      </dgm:t>
    </dgm:pt>
    <dgm:pt modelId="{0B348309-77EE-40A8-B1D5-8CCA1F63F718}">
      <dgm:prSet custT="1"/>
      <dgm:spPr>
        <a:solidFill>
          <a:schemeClr val="accent2">
            <a:lumMod val="40000"/>
            <a:lumOff val="60000"/>
          </a:schemeClr>
        </a:solidFill>
      </dgm:spPr>
      <dgm:t>
        <a:bodyPr/>
        <a:lstStyle/>
        <a:p>
          <a:pPr algn="just"/>
          <a:r>
            <a:rPr lang="tr-TR" sz="1800" dirty="0" smtClean="0">
              <a:solidFill>
                <a:schemeClr val="tx1"/>
              </a:solidFill>
            </a:rPr>
            <a:t>Bu sene, </a:t>
          </a:r>
          <a:r>
            <a:rPr lang="tr-TR" sz="1800" dirty="0" err="1" smtClean="0">
              <a:solidFill>
                <a:schemeClr val="tx1"/>
              </a:solidFill>
            </a:rPr>
            <a:t>önlisans</a:t>
          </a:r>
          <a:r>
            <a:rPr lang="tr-TR" sz="1800" dirty="0" smtClean="0">
              <a:solidFill>
                <a:schemeClr val="tx1"/>
              </a:solidFill>
            </a:rPr>
            <a:t> ve lisans programlarının tercih edilebilmesi için:</a:t>
          </a:r>
          <a:endParaRPr lang="tr-TR" sz="1800" dirty="0">
            <a:solidFill>
              <a:schemeClr val="tx1"/>
            </a:solidFill>
          </a:endParaRPr>
        </a:p>
      </dgm:t>
    </dgm:pt>
    <dgm:pt modelId="{6549578A-4882-49F4-A4BE-61024D81D6B3}" type="parTrans" cxnId="{A29EDD1E-2171-4FE4-9922-994CD6BC5DAD}">
      <dgm:prSet/>
      <dgm:spPr/>
      <dgm:t>
        <a:bodyPr/>
        <a:lstStyle/>
        <a:p>
          <a:endParaRPr lang="tr-TR"/>
        </a:p>
      </dgm:t>
    </dgm:pt>
    <dgm:pt modelId="{7B9659B0-BBF5-4240-B69C-23C1DE168CB0}" type="sibTrans" cxnId="{A29EDD1E-2171-4FE4-9922-994CD6BC5DAD}">
      <dgm:prSet/>
      <dgm:spPr/>
      <dgm:t>
        <a:bodyPr/>
        <a:lstStyle/>
        <a:p>
          <a:endParaRPr lang="tr-TR"/>
        </a:p>
      </dgm:t>
    </dgm:pt>
    <dgm:pt modelId="{8AD7CF1E-8808-4DCF-ADE2-B86F90E1E142}">
      <dgm:prSet custT="1"/>
      <dgm:spPr>
        <a:solidFill>
          <a:schemeClr val="accent4">
            <a:lumMod val="60000"/>
            <a:lumOff val="40000"/>
          </a:schemeClr>
        </a:solidFill>
      </dgm:spPr>
      <dgm:t>
        <a:bodyPr/>
        <a:lstStyle/>
        <a:p>
          <a:pPr algn="just"/>
          <a:r>
            <a:rPr lang="tr-TR" sz="1800" dirty="0" smtClean="0">
              <a:solidFill>
                <a:schemeClr val="tx1"/>
              </a:solidFill>
            </a:rPr>
            <a:t>Meslek Yüksekokullarında bir program tercih edebilmek için adayların TYT puanının 150 ve üzeri olması gerekir.</a:t>
          </a:r>
          <a:endParaRPr lang="tr-TR" sz="1800" dirty="0">
            <a:solidFill>
              <a:schemeClr val="tx1"/>
            </a:solidFill>
          </a:endParaRPr>
        </a:p>
      </dgm:t>
    </dgm:pt>
    <dgm:pt modelId="{937D29B6-A050-4CE7-A08A-A3A6BA1495F4}" type="parTrans" cxnId="{C33C3AFD-1EFE-485A-BB77-DC570B3F09EF}">
      <dgm:prSet/>
      <dgm:spPr/>
      <dgm:t>
        <a:bodyPr/>
        <a:lstStyle/>
        <a:p>
          <a:endParaRPr lang="tr-TR"/>
        </a:p>
      </dgm:t>
    </dgm:pt>
    <dgm:pt modelId="{362CAB82-0F1C-49AD-9205-24C8AB8E48EA}" type="sibTrans" cxnId="{C33C3AFD-1EFE-485A-BB77-DC570B3F09EF}">
      <dgm:prSet/>
      <dgm:spPr/>
      <dgm:t>
        <a:bodyPr/>
        <a:lstStyle/>
        <a:p>
          <a:endParaRPr lang="tr-TR"/>
        </a:p>
      </dgm:t>
    </dgm:pt>
    <dgm:pt modelId="{E1A0DB50-2CC3-4F29-9ED1-102C7BAEDAFE}">
      <dgm:prSet custT="1"/>
      <dgm:spPr>
        <a:solidFill>
          <a:schemeClr val="accent6">
            <a:lumMod val="60000"/>
            <a:lumOff val="40000"/>
          </a:schemeClr>
        </a:solidFill>
      </dgm:spPr>
      <dgm:t>
        <a:bodyPr/>
        <a:lstStyle/>
        <a:p>
          <a:pPr algn="just"/>
          <a:r>
            <a:rPr lang="tr-TR" sz="1400" dirty="0" smtClean="0">
              <a:solidFill>
                <a:schemeClr val="tx1"/>
              </a:solidFill>
            </a:rPr>
            <a:t> </a:t>
          </a:r>
          <a:r>
            <a:rPr lang="tr-TR" sz="1600" dirty="0" err="1" smtClean="0">
              <a:solidFill>
                <a:schemeClr val="tx1"/>
              </a:solidFill>
            </a:rPr>
            <a:t>TYT’den</a:t>
          </a:r>
          <a:r>
            <a:rPr lang="tr-TR" sz="1600" dirty="0" smtClean="0">
              <a:solidFill>
                <a:schemeClr val="tx1"/>
              </a:solidFill>
            </a:rPr>
            <a:t> en az 150 puan almak koşuluyla, adayın TYT puanı ile sınavın ikinci oturumundaki testlerden alacağı puanla birlikte hesaplanacak olan Sözel, Sayısal, Eşit Ağırlık ve Dil puanının en az birinin 180 puan olması gerekmektedir.</a:t>
          </a:r>
          <a:endParaRPr lang="tr-TR" sz="1600" dirty="0">
            <a:solidFill>
              <a:schemeClr val="tx1"/>
            </a:solidFill>
          </a:endParaRPr>
        </a:p>
      </dgm:t>
    </dgm:pt>
    <dgm:pt modelId="{650168A9-F656-4463-AB3E-A60822254E36}" type="parTrans" cxnId="{4601C573-FAAD-4277-8E9F-897F7901A1A0}">
      <dgm:prSet/>
      <dgm:spPr/>
      <dgm:t>
        <a:bodyPr/>
        <a:lstStyle/>
        <a:p>
          <a:endParaRPr lang="tr-TR"/>
        </a:p>
      </dgm:t>
    </dgm:pt>
    <dgm:pt modelId="{E300D2FB-8823-4284-AFA1-AF2D3AE2B156}" type="sibTrans" cxnId="{4601C573-FAAD-4277-8E9F-897F7901A1A0}">
      <dgm:prSet/>
      <dgm:spPr/>
      <dgm:t>
        <a:bodyPr/>
        <a:lstStyle/>
        <a:p>
          <a:endParaRPr lang="tr-TR"/>
        </a:p>
      </dgm:t>
    </dgm:pt>
    <dgm:pt modelId="{323ED747-50D3-46DB-B891-AE1B4568A7F2}">
      <dgm:prSet custT="1"/>
      <dgm:spPr>
        <a:solidFill>
          <a:schemeClr val="bg2">
            <a:lumMod val="50000"/>
          </a:schemeClr>
        </a:solidFill>
      </dgm:spPr>
      <dgm:t>
        <a:bodyPr/>
        <a:lstStyle/>
        <a:p>
          <a:pPr algn="just"/>
          <a:r>
            <a:rPr lang="tr-TR" sz="1800" dirty="0" smtClean="0">
              <a:solidFill>
                <a:schemeClr val="tx1"/>
              </a:solidFill>
            </a:rPr>
            <a:t>Adaylar, 180 ve üzerinde puan aldıklarında, ilgili puan türünde öğrenci kabul eden lisans programlarından tercih yapabilecektir.</a:t>
          </a:r>
          <a:endParaRPr lang="tr-TR" sz="2000" dirty="0">
            <a:solidFill>
              <a:schemeClr val="tx1"/>
            </a:solidFill>
          </a:endParaRPr>
        </a:p>
      </dgm:t>
    </dgm:pt>
    <dgm:pt modelId="{7ACAC5D0-6ADB-4D25-AC6A-FF752D6070CC}" type="parTrans" cxnId="{D8EC0225-2FB5-4914-A49A-908F22984161}">
      <dgm:prSet/>
      <dgm:spPr/>
      <dgm:t>
        <a:bodyPr/>
        <a:lstStyle/>
        <a:p>
          <a:endParaRPr lang="tr-TR"/>
        </a:p>
      </dgm:t>
    </dgm:pt>
    <dgm:pt modelId="{7B3EEE19-4AAB-49CF-BF30-E76D3F10B945}" type="sibTrans" cxnId="{D8EC0225-2FB5-4914-A49A-908F22984161}">
      <dgm:prSet/>
      <dgm:spPr/>
      <dgm:t>
        <a:bodyPr/>
        <a:lstStyle/>
        <a:p>
          <a:endParaRPr lang="tr-TR"/>
        </a:p>
      </dgm:t>
    </dgm:pt>
    <dgm:pt modelId="{2796C3A2-0F41-4F79-97AE-B6BD31CEFD09}" type="pres">
      <dgm:prSet presAssocID="{4B26A9E8-0B04-46EC-9F10-082EF293EE66}" presName="linearFlow" presStyleCnt="0">
        <dgm:presLayoutVars>
          <dgm:dir/>
          <dgm:resizeHandles val="exact"/>
        </dgm:presLayoutVars>
      </dgm:prSet>
      <dgm:spPr/>
    </dgm:pt>
    <dgm:pt modelId="{BD738CBA-6E5E-4977-816C-BB6994BEB956}" type="pres">
      <dgm:prSet presAssocID="{60B482CA-A616-4B89-AEFA-102E21BD8AD0}" presName="composite" presStyleCnt="0"/>
      <dgm:spPr/>
    </dgm:pt>
    <dgm:pt modelId="{138D984E-6653-4614-9FB6-F988DD92FE5D}" type="pres">
      <dgm:prSet presAssocID="{60B482CA-A616-4B89-AEFA-102E21BD8AD0}" presName="imgShp" presStyleLbl="fgImgPlace1" presStyleIdx="0" presStyleCnt="5" custLinFactNeighborX="4615" custLinFactNeighborY="-64498"/>
      <dgm:spPr/>
    </dgm:pt>
    <dgm:pt modelId="{022B2E6E-A50E-4D15-B966-B18362BD1D52}" type="pres">
      <dgm:prSet presAssocID="{60B482CA-A616-4B89-AEFA-102E21BD8AD0}" presName="txShp" presStyleLbl="node1" presStyleIdx="0" presStyleCnt="5">
        <dgm:presLayoutVars>
          <dgm:bulletEnabled val="1"/>
        </dgm:presLayoutVars>
      </dgm:prSet>
      <dgm:spPr/>
      <dgm:t>
        <a:bodyPr/>
        <a:lstStyle/>
        <a:p>
          <a:endParaRPr lang="tr-TR"/>
        </a:p>
      </dgm:t>
    </dgm:pt>
    <dgm:pt modelId="{8E21C4CE-1E3D-4BEC-B1BB-5CF0B3477244}" type="pres">
      <dgm:prSet presAssocID="{B1BF652C-F801-4968-A1B7-A6FE1E35FE39}" presName="spacing" presStyleCnt="0"/>
      <dgm:spPr/>
    </dgm:pt>
    <dgm:pt modelId="{4B694AED-6529-444A-8BD6-4AC400166966}" type="pres">
      <dgm:prSet presAssocID="{0B348309-77EE-40A8-B1D5-8CCA1F63F718}" presName="composite" presStyleCnt="0"/>
      <dgm:spPr/>
    </dgm:pt>
    <dgm:pt modelId="{E6674229-B92C-4C90-8D8B-CE02E1236D1B}" type="pres">
      <dgm:prSet presAssocID="{0B348309-77EE-40A8-B1D5-8CCA1F63F718}" presName="imgShp" presStyleLbl="fgImgPlace1" presStyleIdx="1" presStyleCnt="5"/>
      <dgm:spPr/>
    </dgm:pt>
    <dgm:pt modelId="{A4C0E66A-000F-44B8-8BB3-A27CFD340DC3}" type="pres">
      <dgm:prSet presAssocID="{0B348309-77EE-40A8-B1D5-8CCA1F63F718}" presName="txShp" presStyleLbl="node1" presStyleIdx="1" presStyleCnt="5">
        <dgm:presLayoutVars>
          <dgm:bulletEnabled val="1"/>
        </dgm:presLayoutVars>
      </dgm:prSet>
      <dgm:spPr/>
      <dgm:t>
        <a:bodyPr/>
        <a:lstStyle/>
        <a:p>
          <a:endParaRPr lang="tr-TR"/>
        </a:p>
      </dgm:t>
    </dgm:pt>
    <dgm:pt modelId="{22FA6275-5CD7-403D-9AC1-AD738EC7447D}" type="pres">
      <dgm:prSet presAssocID="{7B9659B0-BBF5-4240-B69C-23C1DE168CB0}" presName="spacing" presStyleCnt="0"/>
      <dgm:spPr/>
    </dgm:pt>
    <dgm:pt modelId="{5158CA0D-E07D-417B-98AF-FDE17E67DE38}" type="pres">
      <dgm:prSet presAssocID="{8AD7CF1E-8808-4DCF-ADE2-B86F90E1E142}" presName="composite" presStyleCnt="0"/>
      <dgm:spPr/>
    </dgm:pt>
    <dgm:pt modelId="{FF23C8A5-811B-4EBD-8001-1E26089192B0}" type="pres">
      <dgm:prSet presAssocID="{8AD7CF1E-8808-4DCF-ADE2-B86F90E1E142}" presName="imgShp" presStyleLbl="fgImgPlace1" presStyleIdx="2" presStyleCnt="5"/>
      <dgm:spPr/>
    </dgm:pt>
    <dgm:pt modelId="{A1447D38-5038-4482-B53F-CEDB3D4E10B0}" type="pres">
      <dgm:prSet presAssocID="{8AD7CF1E-8808-4DCF-ADE2-B86F90E1E142}" presName="txShp" presStyleLbl="node1" presStyleIdx="2" presStyleCnt="5">
        <dgm:presLayoutVars>
          <dgm:bulletEnabled val="1"/>
        </dgm:presLayoutVars>
      </dgm:prSet>
      <dgm:spPr/>
      <dgm:t>
        <a:bodyPr/>
        <a:lstStyle/>
        <a:p>
          <a:endParaRPr lang="tr-TR"/>
        </a:p>
      </dgm:t>
    </dgm:pt>
    <dgm:pt modelId="{9E7FCBBA-F5EE-47B2-8CCF-0786C7ED3B39}" type="pres">
      <dgm:prSet presAssocID="{362CAB82-0F1C-49AD-9205-24C8AB8E48EA}" presName="spacing" presStyleCnt="0"/>
      <dgm:spPr/>
    </dgm:pt>
    <dgm:pt modelId="{9AC5CD63-2F68-45C2-AC89-88B612D7F630}" type="pres">
      <dgm:prSet presAssocID="{E1A0DB50-2CC3-4F29-9ED1-102C7BAEDAFE}" presName="composite" presStyleCnt="0"/>
      <dgm:spPr/>
    </dgm:pt>
    <dgm:pt modelId="{F5A2D5F2-8C6E-421C-80F6-23C4293354B3}" type="pres">
      <dgm:prSet presAssocID="{E1A0DB50-2CC3-4F29-9ED1-102C7BAEDAFE}" presName="imgShp" presStyleLbl="fgImgPlace1" presStyleIdx="3" presStyleCnt="5"/>
      <dgm:spPr/>
    </dgm:pt>
    <dgm:pt modelId="{2C653E21-1CAF-4A55-B342-1FE4B62E839D}" type="pres">
      <dgm:prSet presAssocID="{E1A0DB50-2CC3-4F29-9ED1-102C7BAEDAFE}" presName="txShp" presStyleLbl="node1" presStyleIdx="3" presStyleCnt="5">
        <dgm:presLayoutVars>
          <dgm:bulletEnabled val="1"/>
        </dgm:presLayoutVars>
      </dgm:prSet>
      <dgm:spPr/>
      <dgm:t>
        <a:bodyPr/>
        <a:lstStyle/>
        <a:p>
          <a:endParaRPr lang="tr-TR"/>
        </a:p>
      </dgm:t>
    </dgm:pt>
    <dgm:pt modelId="{AEF12955-3731-4272-8E18-92CF2BE0EA8F}" type="pres">
      <dgm:prSet presAssocID="{E300D2FB-8823-4284-AFA1-AF2D3AE2B156}" presName="spacing" presStyleCnt="0"/>
      <dgm:spPr/>
    </dgm:pt>
    <dgm:pt modelId="{68715136-EEE5-499A-86BF-B7FE58A93E56}" type="pres">
      <dgm:prSet presAssocID="{323ED747-50D3-46DB-B891-AE1B4568A7F2}" presName="composite" presStyleCnt="0"/>
      <dgm:spPr/>
    </dgm:pt>
    <dgm:pt modelId="{381BF462-AFCB-47D9-B9B1-7EEED0F7CD29}" type="pres">
      <dgm:prSet presAssocID="{323ED747-50D3-46DB-B891-AE1B4568A7F2}" presName="imgShp" presStyleLbl="fgImgPlace1" presStyleIdx="4" presStyleCnt="5"/>
      <dgm:spPr/>
    </dgm:pt>
    <dgm:pt modelId="{4571F791-2A32-488E-BA6A-DBC8B3CDF72E}" type="pres">
      <dgm:prSet presAssocID="{323ED747-50D3-46DB-B891-AE1B4568A7F2}" presName="txShp" presStyleLbl="node1" presStyleIdx="4" presStyleCnt="5">
        <dgm:presLayoutVars>
          <dgm:bulletEnabled val="1"/>
        </dgm:presLayoutVars>
      </dgm:prSet>
      <dgm:spPr/>
      <dgm:t>
        <a:bodyPr/>
        <a:lstStyle/>
        <a:p>
          <a:endParaRPr lang="tr-TR"/>
        </a:p>
      </dgm:t>
    </dgm:pt>
  </dgm:ptLst>
  <dgm:cxnLst>
    <dgm:cxn modelId="{7008815F-9019-467C-B430-0A87FC982056}" type="presOf" srcId="{323ED747-50D3-46DB-B891-AE1B4568A7F2}" destId="{4571F791-2A32-488E-BA6A-DBC8B3CDF72E}" srcOrd="0" destOrd="0" presId="urn:microsoft.com/office/officeart/2005/8/layout/vList3#1"/>
    <dgm:cxn modelId="{A5CC9053-3416-4E33-8636-FB691826FF7F}" srcId="{4B26A9E8-0B04-46EC-9F10-082EF293EE66}" destId="{60B482CA-A616-4B89-AEFA-102E21BD8AD0}" srcOrd="0" destOrd="0" parTransId="{7300CDAF-2625-415F-BA52-D75337992234}" sibTransId="{B1BF652C-F801-4968-A1B7-A6FE1E35FE39}"/>
    <dgm:cxn modelId="{DD483E08-8262-403E-B4EB-8858A72687AB}" type="presOf" srcId="{4B26A9E8-0B04-46EC-9F10-082EF293EE66}" destId="{2796C3A2-0F41-4F79-97AE-B6BD31CEFD09}" srcOrd="0" destOrd="0" presId="urn:microsoft.com/office/officeart/2005/8/layout/vList3#1"/>
    <dgm:cxn modelId="{A29EDD1E-2171-4FE4-9922-994CD6BC5DAD}" srcId="{4B26A9E8-0B04-46EC-9F10-082EF293EE66}" destId="{0B348309-77EE-40A8-B1D5-8CCA1F63F718}" srcOrd="1" destOrd="0" parTransId="{6549578A-4882-49F4-A4BE-61024D81D6B3}" sibTransId="{7B9659B0-BBF5-4240-B69C-23C1DE168CB0}"/>
    <dgm:cxn modelId="{D8EC0225-2FB5-4914-A49A-908F22984161}" srcId="{4B26A9E8-0B04-46EC-9F10-082EF293EE66}" destId="{323ED747-50D3-46DB-B891-AE1B4568A7F2}" srcOrd="4" destOrd="0" parTransId="{7ACAC5D0-6ADB-4D25-AC6A-FF752D6070CC}" sibTransId="{7B3EEE19-4AAB-49CF-BF30-E76D3F10B945}"/>
    <dgm:cxn modelId="{B85EF8F3-18EA-4BB8-AAB8-B577041DF4AC}" type="presOf" srcId="{60B482CA-A616-4B89-AEFA-102E21BD8AD0}" destId="{022B2E6E-A50E-4D15-B966-B18362BD1D52}" srcOrd="0" destOrd="0" presId="urn:microsoft.com/office/officeart/2005/8/layout/vList3#1"/>
    <dgm:cxn modelId="{4601C573-FAAD-4277-8E9F-897F7901A1A0}" srcId="{4B26A9E8-0B04-46EC-9F10-082EF293EE66}" destId="{E1A0DB50-2CC3-4F29-9ED1-102C7BAEDAFE}" srcOrd="3" destOrd="0" parTransId="{650168A9-F656-4463-AB3E-A60822254E36}" sibTransId="{E300D2FB-8823-4284-AFA1-AF2D3AE2B156}"/>
    <dgm:cxn modelId="{1F143030-F30D-440B-837D-90AB3D50A5A6}" type="presOf" srcId="{E1A0DB50-2CC3-4F29-9ED1-102C7BAEDAFE}" destId="{2C653E21-1CAF-4A55-B342-1FE4B62E839D}" srcOrd="0" destOrd="0" presId="urn:microsoft.com/office/officeart/2005/8/layout/vList3#1"/>
    <dgm:cxn modelId="{C33C3AFD-1EFE-485A-BB77-DC570B3F09EF}" srcId="{4B26A9E8-0B04-46EC-9F10-082EF293EE66}" destId="{8AD7CF1E-8808-4DCF-ADE2-B86F90E1E142}" srcOrd="2" destOrd="0" parTransId="{937D29B6-A050-4CE7-A08A-A3A6BA1495F4}" sibTransId="{362CAB82-0F1C-49AD-9205-24C8AB8E48EA}"/>
    <dgm:cxn modelId="{C602E619-0108-44DF-B627-DCD712B13D3E}" type="presOf" srcId="{8AD7CF1E-8808-4DCF-ADE2-B86F90E1E142}" destId="{A1447D38-5038-4482-B53F-CEDB3D4E10B0}" srcOrd="0" destOrd="0" presId="urn:microsoft.com/office/officeart/2005/8/layout/vList3#1"/>
    <dgm:cxn modelId="{C1C60207-B242-4B19-B640-C812BA7DCDBA}" type="presOf" srcId="{0B348309-77EE-40A8-B1D5-8CCA1F63F718}" destId="{A4C0E66A-000F-44B8-8BB3-A27CFD340DC3}" srcOrd="0" destOrd="0" presId="urn:microsoft.com/office/officeart/2005/8/layout/vList3#1"/>
    <dgm:cxn modelId="{C97CE01E-03C2-46A0-B34E-1F19E2100A68}" type="presParOf" srcId="{2796C3A2-0F41-4F79-97AE-B6BD31CEFD09}" destId="{BD738CBA-6E5E-4977-816C-BB6994BEB956}" srcOrd="0" destOrd="0" presId="urn:microsoft.com/office/officeart/2005/8/layout/vList3#1"/>
    <dgm:cxn modelId="{6561E2B1-F6F2-4D97-9A93-26892009C25E}" type="presParOf" srcId="{BD738CBA-6E5E-4977-816C-BB6994BEB956}" destId="{138D984E-6653-4614-9FB6-F988DD92FE5D}" srcOrd="0" destOrd="0" presId="urn:microsoft.com/office/officeart/2005/8/layout/vList3#1"/>
    <dgm:cxn modelId="{1BAAE66A-F034-434B-8DCB-506064054586}" type="presParOf" srcId="{BD738CBA-6E5E-4977-816C-BB6994BEB956}" destId="{022B2E6E-A50E-4D15-B966-B18362BD1D52}" srcOrd="1" destOrd="0" presId="urn:microsoft.com/office/officeart/2005/8/layout/vList3#1"/>
    <dgm:cxn modelId="{5B8AE469-FC96-4615-A8F5-EAFC1D176327}" type="presParOf" srcId="{2796C3A2-0F41-4F79-97AE-B6BD31CEFD09}" destId="{8E21C4CE-1E3D-4BEC-B1BB-5CF0B3477244}" srcOrd="1" destOrd="0" presId="urn:microsoft.com/office/officeart/2005/8/layout/vList3#1"/>
    <dgm:cxn modelId="{FA8074A1-8E85-4717-8E51-4E69F6540700}" type="presParOf" srcId="{2796C3A2-0F41-4F79-97AE-B6BD31CEFD09}" destId="{4B694AED-6529-444A-8BD6-4AC400166966}" srcOrd="2" destOrd="0" presId="urn:microsoft.com/office/officeart/2005/8/layout/vList3#1"/>
    <dgm:cxn modelId="{FA0CEDD7-25A2-42BD-8953-CE2C1FCFDFCB}" type="presParOf" srcId="{4B694AED-6529-444A-8BD6-4AC400166966}" destId="{E6674229-B92C-4C90-8D8B-CE02E1236D1B}" srcOrd="0" destOrd="0" presId="urn:microsoft.com/office/officeart/2005/8/layout/vList3#1"/>
    <dgm:cxn modelId="{405B63C1-4DBF-48F7-9F8C-1038095BFED6}" type="presParOf" srcId="{4B694AED-6529-444A-8BD6-4AC400166966}" destId="{A4C0E66A-000F-44B8-8BB3-A27CFD340DC3}" srcOrd="1" destOrd="0" presId="urn:microsoft.com/office/officeart/2005/8/layout/vList3#1"/>
    <dgm:cxn modelId="{29B93B89-799C-43E4-8FA5-9BB5C6508156}" type="presParOf" srcId="{2796C3A2-0F41-4F79-97AE-B6BD31CEFD09}" destId="{22FA6275-5CD7-403D-9AC1-AD738EC7447D}" srcOrd="3" destOrd="0" presId="urn:microsoft.com/office/officeart/2005/8/layout/vList3#1"/>
    <dgm:cxn modelId="{50CDDB7A-441A-4254-9421-D21906E8274C}" type="presParOf" srcId="{2796C3A2-0F41-4F79-97AE-B6BD31CEFD09}" destId="{5158CA0D-E07D-417B-98AF-FDE17E67DE38}" srcOrd="4" destOrd="0" presId="urn:microsoft.com/office/officeart/2005/8/layout/vList3#1"/>
    <dgm:cxn modelId="{3B47998A-6940-4ECF-A030-BDC4DBD4F251}" type="presParOf" srcId="{5158CA0D-E07D-417B-98AF-FDE17E67DE38}" destId="{FF23C8A5-811B-4EBD-8001-1E26089192B0}" srcOrd="0" destOrd="0" presId="urn:microsoft.com/office/officeart/2005/8/layout/vList3#1"/>
    <dgm:cxn modelId="{EA81DC73-C3C8-4718-B9AF-E9EB16FBB5E7}" type="presParOf" srcId="{5158CA0D-E07D-417B-98AF-FDE17E67DE38}" destId="{A1447D38-5038-4482-B53F-CEDB3D4E10B0}" srcOrd="1" destOrd="0" presId="urn:microsoft.com/office/officeart/2005/8/layout/vList3#1"/>
    <dgm:cxn modelId="{A61DE763-FAE3-4D77-A09F-F865D2E5C240}" type="presParOf" srcId="{2796C3A2-0F41-4F79-97AE-B6BD31CEFD09}" destId="{9E7FCBBA-F5EE-47B2-8CCF-0786C7ED3B39}" srcOrd="5" destOrd="0" presId="urn:microsoft.com/office/officeart/2005/8/layout/vList3#1"/>
    <dgm:cxn modelId="{6A94A395-786D-4E88-AFCD-A30251ECCAB9}" type="presParOf" srcId="{2796C3A2-0F41-4F79-97AE-B6BD31CEFD09}" destId="{9AC5CD63-2F68-45C2-AC89-88B612D7F630}" srcOrd="6" destOrd="0" presId="urn:microsoft.com/office/officeart/2005/8/layout/vList3#1"/>
    <dgm:cxn modelId="{BF641A14-DCEA-45F0-962B-B7269B178237}" type="presParOf" srcId="{9AC5CD63-2F68-45C2-AC89-88B612D7F630}" destId="{F5A2D5F2-8C6E-421C-80F6-23C4293354B3}" srcOrd="0" destOrd="0" presId="urn:microsoft.com/office/officeart/2005/8/layout/vList3#1"/>
    <dgm:cxn modelId="{ED7253D2-23BA-4299-95F4-CDF1A5A4BD7D}" type="presParOf" srcId="{9AC5CD63-2F68-45C2-AC89-88B612D7F630}" destId="{2C653E21-1CAF-4A55-B342-1FE4B62E839D}" srcOrd="1" destOrd="0" presId="urn:microsoft.com/office/officeart/2005/8/layout/vList3#1"/>
    <dgm:cxn modelId="{FE1EA3E4-3B3D-4541-A796-E1F0C6D84C07}" type="presParOf" srcId="{2796C3A2-0F41-4F79-97AE-B6BD31CEFD09}" destId="{AEF12955-3731-4272-8E18-92CF2BE0EA8F}" srcOrd="7" destOrd="0" presId="urn:microsoft.com/office/officeart/2005/8/layout/vList3#1"/>
    <dgm:cxn modelId="{E5325503-2090-421C-A657-EEF55AB86D34}" type="presParOf" srcId="{2796C3A2-0F41-4F79-97AE-B6BD31CEFD09}" destId="{68715136-EEE5-499A-86BF-B7FE58A93E56}" srcOrd="8" destOrd="0" presId="urn:microsoft.com/office/officeart/2005/8/layout/vList3#1"/>
    <dgm:cxn modelId="{943732FC-2E04-4940-B750-0BF29D545064}" type="presParOf" srcId="{68715136-EEE5-499A-86BF-B7FE58A93E56}" destId="{381BF462-AFCB-47D9-B9B1-7EEED0F7CD29}" srcOrd="0" destOrd="0" presId="urn:microsoft.com/office/officeart/2005/8/layout/vList3#1"/>
    <dgm:cxn modelId="{438795F5-1B95-4A95-9580-75DA619469C0}" type="presParOf" srcId="{68715136-EEE5-499A-86BF-B7FE58A93E56}" destId="{4571F791-2A32-488E-BA6A-DBC8B3CDF72E}"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B84011-574D-4F15-AD85-4ADA414A15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F8959C1-D844-4EE8-93D4-F0480BC05BF3}">
      <dgm:prSet phldrT="[Metin]"/>
      <dgm:spPr/>
      <dgm:t>
        <a:bodyPr/>
        <a:lstStyle/>
        <a:p>
          <a:pPr algn="ctr"/>
          <a:r>
            <a:rPr lang="tr-TR" dirty="0" smtClean="0"/>
            <a:t>YÜKSEKÖĞRETİM KURUMLARI SINAVI</a:t>
          </a:r>
          <a:endParaRPr lang="tr-TR" dirty="0"/>
        </a:p>
      </dgm:t>
    </dgm:pt>
    <dgm:pt modelId="{CB6B9D31-4A71-42F8-B992-10562F02B653}" type="parTrans" cxnId="{3977A9CF-F4C0-424D-8F21-060E277591A7}">
      <dgm:prSet/>
      <dgm:spPr/>
      <dgm:t>
        <a:bodyPr/>
        <a:lstStyle/>
        <a:p>
          <a:endParaRPr lang="tr-TR"/>
        </a:p>
      </dgm:t>
    </dgm:pt>
    <dgm:pt modelId="{DC9CEA8C-7328-45C4-9615-0BE5975B9583}" type="sibTrans" cxnId="{3977A9CF-F4C0-424D-8F21-060E277591A7}">
      <dgm:prSet/>
      <dgm:spPr/>
      <dgm:t>
        <a:bodyPr/>
        <a:lstStyle/>
        <a:p>
          <a:endParaRPr lang="tr-TR"/>
        </a:p>
      </dgm:t>
    </dgm:pt>
    <dgm:pt modelId="{5D1D7127-951D-4360-8D3E-C8B58BED1F28}" type="pres">
      <dgm:prSet presAssocID="{13B84011-574D-4F15-AD85-4ADA414A1581}" presName="linear" presStyleCnt="0">
        <dgm:presLayoutVars>
          <dgm:animLvl val="lvl"/>
          <dgm:resizeHandles val="exact"/>
        </dgm:presLayoutVars>
      </dgm:prSet>
      <dgm:spPr/>
      <dgm:t>
        <a:bodyPr/>
        <a:lstStyle/>
        <a:p>
          <a:endParaRPr lang="tr-TR"/>
        </a:p>
      </dgm:t>
    </dgm:pt>
    <dgm:pt modelId="{21637996-649B-4032-96F1-B89BD018AECE}" type="pres">
      <dgm:prSet presAssocID="{2F8959C1-D844-4EE8-93D4-F0480BC05BF3}" presName="parentText" presStyleLbl="node1" presStyleIdx="0" presStyleCnt="1" custScaleY="45234" custLinFactNeighborY="-6330">
        <dgm:presLayoutVars>
          <dgm:chMax val="0"/>
          <dgm:bulletEnabled val="1"/>
        </dgm:presLayoutVars>
      </dgm:prSet>
      <dgm:spPr/>
      <dgm:t>
        <a:bodyPr/>
        <a:lstStyle/>
        <a:p>
          <a:endParaRPr lang="tr-TR"/>
        </a:p>
      </dgm:t>
    </dgm:pt>
  </dgm:ptLst>
  <dgm:cxnLst>
    <dgm:cxn modelId="{7C9BFD35-4987-4C6F-8207-257D766ACA9B}" type="presOf" srcId="{2F8959C1-D844-4EE8-93D4-F0480BC05BF3}" destId="{21637996-649B-4032-96F1-B89BD018AECE}" srcOrd="0" destOrd="0" presId="urn:microsoft.com/office/officeart/2005/8/layout/vList2"/>
    <dgm:cxn modelId="{3977A9CF-F4C0-424D-8F21-060E277591A7}" srcId="{13B84011-574D-4F15-AD85-4ADA414A1581}" destId="{2F8959C1-D844-4EE8-93D4-F0480BC05BF3}" srcOrd="0" destOrd="0" parTransId="{CB6B9D31-4A71-42F8-B992-10562F02B653}" sibTransId="{DC9CEA8C-7328-45C4-9615-0BE5975B9583}"/>
    <dgm:cxn modelId="{9B6149B7-EF43-405D-A3D0-D48F00A04671}" type="presOf" srcId="{13B84011-574D-4F15-AD85-4ADA414A1581}" destId="{5D1D7127-951D-4360-8D3E-C8B58BED1F28}" srcOrd="0" destOrd="0" presId="urn:microsoft.com/office/officeart/2005/8/layout/vList2"/>
    <dgm:cxn modelId="{62ADAB20-520A-4B8A-866F-DBCD95FFC2C3}" type="presParOf" srcId="{5D1D7127-951D-4360-8D3E-C8B58BED1F28}" destId="{21637996-649B-4032-96F1-B89BD018AECE}"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E8F36-CE0B-4E3D-A883-FED1869EFFD9}">
      <dsp:nvSpPr>
        <dsp:cNvPr id="0" name=""/>
        <dsp:cNvSpPr/>
      </dsp:nvSpPr>
      <dsp:spPr>
        <a:xfrm>
          <a:off x="0" y="211734"/>
          <a:ext cx="9317843" cy="1007465"/>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b="1" kern="1200" dirty="0" smtClean="0">
              <a:solidFill>
                <a:schemeClr val="accent2"/>
              </a:solidFill>
            </a:rPr>
            <a:t>BİRİNCİ OTURUM:</a:t>
          </a:r>
        </a:p>
        <a:p>
          <a:pPr lvl="0" algn="ctr" defTabSz="1155700">
            <a:lnSpc>
              <a:spcPct val="90000"/>
            </a:lnSpc>
            <a:spcBef>
              <a:spcPct val="0"/>
            </a:spcBef>
            <a:spcAft>
              <a:spcPct val="35000"/>
            </a:spcAft>
          </a:pPr>
          <a:r>
            <a:rPr lang="tr-TR" sz="2600" b="1" kern="1200" dirty="0" smtClean="0">
              <a:solidFill>
                <a:schemeClr val="accent2"/>
              </a:solidFill>
            </a:rPr>
            <a:t>TEMEL YETERLİLİK TESTİ(TYT)</a:t>
          </a:r>
          <a:endParaRPr lang="tr-TR" sz="2600" b="1" kern="1200" dirty="0">
            <a:solidFill>
              <a:schemeClr val="accent2"/>
            </a:solidFill>
          </a:endParaRPr>
        </a:p>
      </dsp:txBody>
      <dsp:txXfrm>
        <a:off x="49180" y="260914"/>
        <a:ext cx="9219483" cy="9091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7996-649B-4032-96F1-B89BD018AECE}">
      <dsp:nvSpPr>
        <dsp:cNvPr id="0" name=""/>
        <dsp:cNvSpPr/>
      </dsp:nvSpPr>
      <dsp:spPr>
        <a:xfrm>
          <a:off x="0" y="0"/>
          <a:ext cx="7128933" cy="7917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tr-TR" sz="3300" kern="1200" dirty="0" smtClean="0"/>
            <a:t>YÜKSEKÖĞRETİM KURUMLARI SINAVI</a:t>
          </a:r>
          <a:endParaRPr lang="tr-TR" sz="3300" kern="1200" dirty="0"/>
        </a:p>
      </dsp:txBody>
      <dsp:txXfrm>
        <a:off x="38650" y="38650"/>
        <a:ext cx="7051633" cy="7144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E8F36-CE0B-4E3D-A883-FED1869EFFD9}">
      <dsp:nvSpPr>
        <dsp:cNvPr id="0" name=""/>
        <dsp:cNvSpPr/>
      </dsp:nvSpPr>
      <dsp:spPr>
        <a:xfrm>
          <a:off x="0" y="106817"/>
          <a:ext cx="9067800" cy="1292850"/>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solidFill>
                <a:schemeClr val="accent2"/>
              </a:solidFill>
            </a:rPr>
            <a:t>İKİNCİ OTURUM:</a:t>
          </a:r>
        </a:p>
        <a:p>
          <a:pPr lvl="0" algn="ctr" defTabSz="1244600">
            <a:lnSpc>
              <a:spcPct val="90000"/>
            </a:lnSpc>
            <a:spcBef>
              <a:spcPct val="0"/>
            </a:spcBef>
            <a:spcAft>
              <a:spcPct val="35000"/>
            </a:spcAft>
          </a:pPr>
          <a:r>
            <a:rPr lang="tr-TR" sz="2800" b="1" kern="1200" dirty="0" smtClean="0">
              <a:solidFill>
                <a:schemeClr val="accent2"/>
              </a:solidFill>
            </a:rPr>
            <a:t>YÜKSEKÖĞRETİM KURUMLARI SINAVI(YKS)</a:t>
          </a:r>
          <a:endParaRPr lang="tr-TR" sz="2800" b="1" kern="1200" dirty="0">
            <a:solidFill>
              <a:schemeClr val="accent2"/>
            </a:solidFill>
          </a:endParaRPr>
        </a:p>
      </dsp:txBody>
      <dsp:txXfrm>
        <a:off x="63112" y="169929"/>
        <a:ext cx="8941576" cy="11666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7996-649B-4032-96F1-B89BD018AECE}">
      <dsp:nvSpPr>
        <dsp:cNvPr id="0" name=""/>
        <dsp:cNvSpPr/>
      </dsp:nvSpPr>
      <dsp:spPr>
        <a:xfrm>
          <a:off x="0" y="17429"/>
          <a:ext cx="7128933" cy="5419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t>YÜKSEKÖĞRETİM KURUMLARI SINAVI</a:t>
          </a:r>
          <a:endParaRPr lang="tr-TR" sz="2500" kern="1200" dirty="0"/>
        </a:p>
      </dsp:txBody>
      <dsp:txXfrm>
        <a:off x="26455" y="43884"/>
        <a:ext cx="7076023" cy="4890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7996-649B-4032-96F1-B89BD018AECE}">
      <dsp:nvSpPr>
        <dsp:cNvPr id="0" name=""/>
        <dsp:cNvSpPr/>
      </dsp:nvSpPr>
      <dsp:spPr>
        <a:xfrm>
          <a:off x="0" y="719"/>
          <a:ext cx="7128933" cy="1261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t>YÜKSEKÖĞRETİM KURUMLARI SINAVI</a:t>
          </a:r>
          <a:endParaRPr lang="tr-TR" sz="3600" kern="1200" dirty="0"/>
        </a:p>
      </dsp:txBody>
      <dsp:txXfrm>
        <a:off x="61565" y="62284"/>
        <a:ext cx="7005803" cy="11380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7996-649B-4032-96F1-B89BD018AECE}">
      <dsp:nvSpPr>
        <dsp:cNvPr id="0" name=""/>
        <dsp:cNvSpPr/>
      </dsp:nvSpPr>
      <dsp:spPr>
        <a:xfrm>
          <a:off x="0" y="17429"/>
          <a:ext cx="7128933" cy="5419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t>YÜKSEKÖĞRETİM KURUMLARI SINAVI</a:t>
          </a:r>
          <a:endParaRPr lang="tr-TR" sz="2500" kern="1200" dirty="0"/>
        </a:p>
      </dsp:txBody>
      <dsp:txXfrm>
        <a:off x="26455" y="43884"/>
        <a:ext cx="7076023" cy="48902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25079-79E4-44F0-81E5-F9E521DA689F}">
      <dsp:nvSpPr>
        <dsp:cNvPr id="0" name=""/>
        <dsp:cNvSpPr/>
      </dsp:nvSpPr>
      <dsp:spPr>
        <a:xfrm>
          <a:off x="3606" y="640200"/>
          <a:ext cx="1008013"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tr-TR" sz="2000" kern="1200" dirty="0" smtClean="0"/>
            <a:t>SD</a:t>
          </a:r>
          <a:endParaRPr lang="tr-TR" sz="2000" kern="1200" dirty="0"/>
        </a:p>
      </dsp:txBody>
      <dsp:txXfrm>
        <a:off x="3606" y="640200"/>
        <a:ext cx="1008013" cy="396000"/>
      </dsp:txXfrm>
    </dsp:sp>
    <dsp:sp modelId="{067214D7-F8A5-46F1-A5B5-A290DF7B7D0B}">
      <dsp:nvSpPr>
        <dsp:cNvPr id="0" name=""/>
        <dsp:cNvSpPr/>
      </dsp:nvSpPr>
      <dsp:spPr>
        <a:xfrm>
          <a:off x="156867" y="0"/>
          <a:ext cx="201602" cy="16335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7C54BA-EFCA-4034-8254-08ECBC818BD8}">
      <dsp:nvSpPr>
        <dsp:cNvPr id="0" name=""/>
        <dsp:cNvSpPr/>
      </dsp:nvSpPr>
      <dsp:spPr>
        <a:xfrm>
          <a:off x="467316" y="0"/>
          <a:ext cx="6627330" cy="1633500"/>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just" defTabSz="889000">
            <a:lnSpc>
              <a:spcPct val="90000"/>
            </a:lnSpc>
            <a:spcBef>
              <a:spcPct val="0"/>
            </a:spcBef>
            <a:spcAft>
              <a:spcPct val="15000"/>
            </a:spcAft>
            <a:buChar char="••"/>
          </a:pPr>
          <a:r>
            <a:rPr lang="tr-TR" sz="2000" kern="1200" dirty="0" smtClean="0">
              <a:solidFill>
                <a:schemeClr val="tx1"/>
              </a:solidFill>
            </a:rPr>
            <a:t>Geçmiş yıllarda yapılan sınavlarda soru başına 0,81 - 1,68 dakika arasında değişen süreler verilmekte iken, Yükseköğretim Kurumları Sınavında soru başına 1,125 - 2,25 dakika arasında değişen süreler verilmiştir.</a:t>
          </a:r>
          <a:endParaRPr lang="tr-TR" sz="2000" kern="1200" dirty="0">
            <a:solidFill>
              <a:schemeClr val="tx1"/>
            </a:solidFill>
          </a:endParaRPr>
        </a:p>
        <a:p>
          <a:pPr marL="228600" lvl="1" indent="-228600" algn="just" defTabSz="889000">
            <a:lnSpc>
              <a:spcPct val="90000"/>
            </a:lnSpc>
            <a:spcBef>
              <a:spcPct val="0"/>
            </a:spcBef>
            <a:spcAft>
              <a:spcPct val="15000"/>
            </a:spcAft>
            <a:buChar char="••"/>
          </a:pPr>
          <a:endParaRPr lang="tr-TR" sz="2000" kern="1200" dirty="0">
            <a:solidFill>
              <a:schemeClr val="tx1"/>
            </a:solidFill>
          </a:endParaRPr>
        </a:p>
      </dsp:txBody>
      <dsp:txXfrm>
        <a:off x="467316" y="0"/>
        <a:ext cx="6627330" cy="16335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7996-649B-4032-96F1-B89BD018AECE}">
      <dsp:nvSpPr>
        <dsp:cNvPr id="0" name=""/>
        <dsp:cNvSpPr/>
      </dsp:nvSpPr>
      <dsp:spPr>
        <a:xfrm>
          <a:off x="0" y="4113"/>
          <a:ext cx="7128933" cy="13491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t>YÜKSEKÖĞRETİM KURUMLARI SINAVI</a:t>
          </a:r>
          <a:endParaRPr lang="tr-TR" sz="3600" kern="1200" dirty="0"/>
        </a:p>
      </dsp:txBody>
      <dsp:txXfrm>
        <a:off x="65861" y="69974"/>
        <a:ext cx="6997211" cy="12174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7996-649B-4032-96F1-B89BD018AECE}">
      <dsp:nvSpPr>
        <dsp:cNvPr id="0" name=""/>
        <dsp:cNvSpPr/>
      </dsp:nvSpPr>
      <dsp:spPr>
        <a:xfrm>
          <a:off x="0" y="103565"/>
          <a:ext cx="7128933" cy="1158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t>YÜKSEKÖĞRETİM KURUMLARI SINAVI</a:t>
          </a:r>
          <a:endParaRPr lang="tr-TR" sz="3600" kern="1200" dirty="0"/>
        </a:p>
      </dsp:txBody>
      <dsp:txXfrm>
        <a:off x="56544" y="160109"/>
        <a:ext cx="7015845" cy="104522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7996-649B-4032-96F1-B89BD018AECE}">
      <dsp:nvSpPr>
        <dsp:cNvPr id="0" name=""/>
        <dsp:cNvSpPr/>
      </dsp:nvSpPr>
      <dsp:spPr>
        <a:xfrm>
          <a:off x="0" y="0"/>
          <a:ext cx="7128933" cy="11751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smtClean="0"/>
            <a:t>YÜKSEKÖĞRETİM KURUMLARI SINAVI</a:t>
          </a:r>
          <a:endParaRPr lang="tr-TR" sz="3200" kern="1200" dirty="0"/>
        </a:p>
      </dsp:txBody>
      <dsp:txXfrm>
        <a:off x="57364" y="57364"/>
        <a:ext cx="7014205" cy="106038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7996-649B-4032-96F1-B89BD018AECE}">
      <dsp:nvSpPr>
        <dsp:cNvPr id="0" name=""/>
        <dsp:cNvSpPr/>
      </dsp:nvSpPr>
      <dsp:spPr>
        <a:xfrm>
          <a:off x="0" y="103565"/>
          <a:ext cx="7128933" cy="1158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t>YÜKSEKÖĞRETİM KURUMLARI SINAVI</a:t>
          </a:r>
          <a:endParaRPr lang="tr-TR" sz="3600" kern="1200" dirty="0"/>
        </a:p>
      </dsp:txBody>
      <dsp:txXfrm>
        <a:off x="56544" y="160109"/>
        <a:ext cx="7015845" cy="1045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7996-649B-4032-96F1-B89BD018AECE}">
      <dsp:nvSpPr>
        <dsp:cNvPr id="0" name=""/>
        <dsp:cNvSpPr/>
      </dsp:nvSpPr>
      <dsp:spPr>
        <a:xfrm>
          <a:off x="0" y="0"/>
          <a:ext cx="7128933" cy="6514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smtClean="0"/>
            <a:t>YÜKSEKÖĞRETİM KURUMLARI SINAVI</a:t>
          </a:r>
          <a:endParaRPr lang="tr-TR" sz="2800" kern="1200" dirty="0"/>
        </a:p>
      </dsp:txBody>
      <dsp:txXfrm>
        <a:off x="31799" y="31799"/>
        <a:ext cx="7065335" cy="5878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7996-649B-4032-96F1-B89BD018AECE}">
      <dsp:nvSpPr>
        <dsp:cNvPr id="0" name=""/>
        <dsp:cNvSpPr/>
      </dsp:nvSpPr>
      <dsp:spPr>
        <a:xfrm>
          <a:off x="0" y="0"/>
          <a:ext cx="7128933" cy="10399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smtClean="0"/>
            <a:t>YÜKSEKÖĞRETİM KURUMLARI SINAVI</a:t>
          </a:r>
          <a:endParaRPr lang="tr-TR" sz="3200" kern="1200" dirty="0"/>
        </a:p>
      </dsp:txBody>
      <dsp:txXfrm>
        <a:off x="50768" y="50768"/>
        <a:ext cx="7027397" cy="93845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7996-649B-4032-96F1-B89BD018AECE}">
      <dsp:nvSpPr>
        <dsp:cNvPr id="0" name=""/>
        <dsp:cNvSpPr/>
      </dsp:nvSpPr>
      <dsp:spPr>
        <a:xfrm>
          <a:off x="0" y="0"/>
          <a:ext cx="7128933" cy="10399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smtClean="0"/>
            <a:t>YÜKSEKÖĞRETİM KURUMLARI SINAVI</a:t>
          </a:r>
          <a:endParaRPr lang="tr-TR" sz="3200" kern="1200" dirty="0"/>
        </a:p>
      </dsp:txBody>
      <dsp:txXfrm>
        <a:off x="50768" y="50768"/>
        <a:ext cx="7027397" cy="938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E8F36-CE0B-4E3D-A883-FED1869EFFD9}">
      <dsp:nvSpPr>
        <dsp:cNvPr id="0" name=""/>
        <dsp:cNvSpPr/>
      </dsp:nvSpPr>
      <dsp:spPr>
        <a:xfrm>
          <a:off x="0" y="2"/>
          <a:ext cx="9468653" cy="787593"/>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accent2"/>
              </a:solidFill>
            </a:rPr>
            <a:t>BİRİNCİ OTURUM:</a:t>
          </a:r>
        </a:p>
        <a:p>
          <a:pPr lvl="0" algn="ctr" defTabSz="1066800">
            <a:lnSpc>
              <a:spcPct val="90000"/>
            </a:lnSpc>
            <a:spcBef>
              <a:spcPct val="0"/>
            </a:spcBef>
            <a:spcAft>
              <a:spcPct val="35000"/>
            </a:spcAft>
          </a:pPr>
          <a:r>
            <a:rPr lang="tr-TR" sz="2400" b="1" kern="1200" dirty="0" smtClean="0">
              <a:solidFill>
                <a:schemeClr val="accent2"/>
              </a:solidFill>
            </a:rPr>
            <a:t>TEMEL YETERLİLİK TESTİ(TYT)</a:t>
          </a:r>
          <a:endParaRPr lang="tr-TR" sz="2400" b="1" kern="1200" dirty="0">
            <a:solidFill>
              <a:schemeClr val="accent2"/>
            </a:solidFill>
          </a:endParaRPr>
        </a:p>
      </dsp:txBody>
      <dsp:txXfrm>
        <a:off x="38447" y="38449"/>
        <a:ext cx="9391759" cy="710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7996-649B-4032-96F1-B89BD018AECE}">
      <dsp:nvSpPr>
        <dsp:cNvPr id="0" name=""/>
        <dsp:cNvSpPr/>
      </dsp:nvSpPr>
      <dsp:spPr>
        <a:xfrm>
          <a:off x="0" y="0"/>
          <a:ext cx="7128933" cy="6477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smtClean="0"/>
            <a:t>YÜKSEKÖĞRETİM KURUMLARI SINAVI</a:t>
          </a:r>
          <a:endParaRPr lang="tr-TR" sz="2700" kern="1200" dirty="0"/>
        </a:p>
      </dsp:txBody>
      <dsp:txXfrm>
        <a:off x="31622" y="31622"/>
        <a:ext cx="7065689" cy="5845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7996-649B-4032-96F1-B89BD018AECE}">
      <dsp:nvSpPr>
        <dsp:cNvPr id="0" name=""/>
        <dsp:cNvSpPr/>
      </dsp:nvSpPr>
      <dsp:spPr>
        <a:xfrm>
          <a:off x="0" y="0"/>
          <a:ext cx="7128933" cy="6477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smtClean="0"/>
            <a:t>YÜKSEKÖĞRETİM KURUMLARI SINAVI</a:t>
          </a:r>
          <a:endParaRPr lang="tr-TR" sz="2700" kern="1200" dirty="0"/>
        </a:p>
      </dsp:txBody>
      <dsp:txXfrm>
        <a:off x="31622" y="31622"/>
        <a:ext cx="7065689" cy="5845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7996-649B-4032-96F1-B89BD018AECE}">
      <dsp:nvSpPr>
        <dsp:cNvPr id="0" name=""/>
        <dsp:cNvSpPr/>
      </dsp:nvSpPr>
      <dsp:spPr>
        <a:xfrm>
          <a:off x="0" y="0"/>
          <a:ext cx="7128933" cy="7917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tr-TR" sz="3300" kern="1200" dirty="0" smtClean="0"/>
            <a:t>YÜKSEKÖĞRETİM KURUMLARI SINAVI</a:t>
          </a:r>
          <a:endParaRPr lang="tr-TR" sz="3300" kern="1200" dirty="0"/>
        </a:p>
      </dsp:txBody>
      <dsp:txXfrm>
        <a:off x="38650" y="38650"/>
        <a:ext cx="7051633" cy="714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25079-79E4-44F0-81E5-F9E521DA689F}">
      <dsp:nvSpPr>
        <dsp:cNvPr id="0" name=""/>
        <dsp:cNvSpPr/>
      </dsp:nvSpPr>
      <dsp:spPr>
        <a:xfrm>
          <a:off x="3606" y="640200"/>
          <a:ext cx="1008013"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tr-TR" sz="2000" kern="1200" dirty="0" smtClean="0"/>
            <a:t>SD</a:t>
          </a:r>
          <a:endParaRPr lang="tr-TR" sz="2000" kern="1200" dirty="0"/>
        </a:p>
      </dsp:txBody>
      <dsp:txXfrm>
        <a:off x="3606" y="640200"/>
        <a:ext cx="1008013" cy="396000"/>
      </dsp:txXfrm>
    </dsp:sp>
    <dsp:sp modelId="{067214D7-F8A5-46F1-A5B5-A290DF7B7D0B}">
      <dsp:nvSpPr>
        <dsp:cNvPr id="0" name=""/>
        <dsp:cNvSpPr/>
      </dsp:nvSpPr>
      <dsp:spPr>
        <a:xfrm>
          <a:off x="156867" y="0"/>
          <a:ext cx="201602" cy="16335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7C54BA-EFCA-4034-8254-08ECBC818BD8}">
      <dsp:nvSpPr>
        <dsp:cNvPr id="0" name=""/>
        <dsp:cNvSpPr/>
      </dsp:nvSpPr>
      <dsp:spPr>
        <a:xfrm>
          <a:off x="467316" y="0"/>
          <a:ext cx="6627330" cy="1633500"/>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just" defTabSz="889000">
            <a:lnSpc>
              <a:spcPct val="90000"/>
            </a:lnSpc>
            <a:spcBef>
              <a:spcPct val="0"/>
            </a:spcBef>
            <a:spcAft>
              <a:spcPct val="15000"/>
            </a:spcAft>
            <a:buChar char="••"/>
          </a:pPr>
          <a:r>
            <a:rPr lang="tr-TR" sz="2000" kern="1200" dirty="0" smtClean="0">
              <a:solidFill>
                <a:schemeClr val="tx1"/>
              </a:solidFill>
            </a:rPr>
            <a:t>Geçmiş yıllarda yapılan sınavlarda soru başına 0,81 - 1,68 dakika arasında değişen süreler verilmekte iken, Yükseköğretim Kurumları Sınavında soru başına 1,125 - 2,25 dakika arasında değişen süreler verilmiştir.</a:t>
          </a:r>
          <a:endParaRPr lang="tr-TR" sz="2000" kern="1200" dirty="0">
            <a:solidFill>
              <a:schemeClr val="tx1"/>
            </a:solidFill>
          </a:endParaRPr>
        </a:p>
        <a:p>
          <a:pPr marL="228600" lvl="1" indent="-228600" algn="just" defTabSz="889000">
            <a:lnSpc>
              <a:spcPct val="90000"/>
            </a:lnSpc>
            <a:spcBef>
              <a:spcPct val="0"/>
            </a:spcBef>
            <a:spcAft>
              <a:spcPct val="15000"/>
            </a:spcAft>
            <a:buChar char="••"/>
          </a:pPr>
          <a:endParaRPr lang="tr-TR" sz="2000" kern="1200" dirty="0">
            <a:solidFill>
              <a:schemeClr val="tx1"/>
            </a:solidFill>
          </a:endParaRPr>
        </a:p>
      </dsp:txBody>
      <dsp:txXfrm>
        <a:off x="467316" y="0"/>
        <a:ext cx="6627330" cy="1633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B2E6E-A50E-4D15-B966-B18362BD1D52}">
      <dsp:nvSpPr>
        <dsp:cNvPr id="0" name=""/>
        <dsp:cNvSpPr/>
      </dsp:nvSpPr>
      <dsp:spPr>
        <a:xfrm rot="10800000">
          <a:off x="2149612" y="1021"/>
          <a:ext cx="7803642" cy="736132"/>
        </a:xfrm>
        <a:prstGeom prst="homePlate">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614" tIns="68580" rIns="128016" bIns="68580" numCol="1" spcCol="1270" anchor="ctr" anchorCtr="0">
          <a:noAutofit/>
        </a:bodyPr>
        <a:lstStyle/>
        <a:p>
          <a:pPr lvl="0" algn="just" defTabSz="800100">
            <a:lnSpc>
              <a:spcPct val="90000"/>
            </a:lnSpc>
            <a:spcBef>
              <a:spcPct val="0"/>
            </a:spcBef>
            <a:spcAft>
              <a:spcPct val="35000"/>
            </a:spcAft>
          </a:pPr>
          <a:r>
            <a:rPr lang="tr-TR" sz="1800" kern="1200" dirty="0" smtClean="0">
              <a:solidFill>
                <a:schemeClr val="tx1"/>
              </a:solidFill>
            </a:rPr>
            <a:t>Bu test adayların </a:t>
          </a:r>
          <a:r>
            <a:rPr lang="tr-TR" sz="1800" kern="1200" dirty="0" err="1" smtClean="0">
              <a:solidFill>
                <a:schemeClr val="tx1"/>
              </a:solidFill>
            </a:rPr>
            <a:t>önlisans</a:t>
          </a:r>
          <a:r>
            <a:rPr lang="tr-TR" sz="1800" kern="1200" dirty="0" smtClean="0">
              <a:solidFill>
                <a:schemeClr val="tx1"/>
              </a:solidFill>
            </a:rPr>
            <a:t> ve lisans programlarını tercih edebilmesi  için yükseköğretime giriş baraj puanlarını belirleyecektir.</a:t>
          </a:r>
          <a:endParaRPr lang="tr-TR" sz="1800" kern="1200" dirty="0">
            <a:solidFill>
              <a:schemeClr val="tx1"/>
            </a:solidFill>
          </a:endParaRPr>
        </a:p>
      </dsp:txBody>
      <dsp:txXfrm rot="10800000">
        <a:off x="2333645" y="1021"/>
        <a:ext cx="7619609" cy="736132"/>
      </dsp:txXfrm>
    </dsp:sp>
    <dsp:sp modelId="{138D984E-6653-4614-9FB6-F988DD92FE5D}">
      <dsp:nvSpPr>
        <dsp:cNvPr id="0" name=""/>
        <dsp:cNvSpPr/>
      </dsp:nvSpPr>
      <dsp:spPr>
        <a:xfrm>
          <a:off x="1815518" y="0"/>
          <a:ext cx="736132" cy="73613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C0E66A-000F-44B8-8BB3-A27CFD340DC3}">
      <dsp:nvSpPr>
        <dsp:cNvPr id="0" name=""/>
        <dsp:cNvSpPr/>
      </dsp:nvSpPr>
      <dsp:spPr>
        <a:xfrm rot="10800000">
          <a:off x="2149612" y="949277"/>
          <a:ext cx="7803642" cy="736132"/>
        </a:xfrm>
        <a:prstGeom prst="homePlat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614" tIns="68580" rIns="128016" bIns="68580" numCol="1" spcCol="1270" anchor="ctr" anchorCtr="0">
          <a:noAutofit/>
        </a:bodyPr>
        <a:lstStyle/>
        <a:p>
          <a:pPr lvl="0" algn="just" defTabSz="800100">
            <a:lnSpc>
              <a:spcPct val="90000"/>
            </a:lnSpc>
            <a:spcBef>
              <a:spcPct val="0"/>
            </a:spcBef>
            <a:spcAft>
              <a:spcPct val="35000"/>
            </a:spcAft>
          </a:pPr>
          <a:r>
            <a:rPr lang="tr-TR" sz="1800" kern="1200" dirty="0" smtClean="0">
              <a:solidFill>
                <a:schemeClr val="tx1"/>
              </a:solidFill>
            </a:rPr>
            <a:t>Bu sene, </a:t>
          </a:r>
          <a:r>
            <a:rPr lang="tr-TR" sz="1800" kern="1200" dirty="0" err="1" smtClean="0">
              <a:solidFill>
                <a:schemeClr val="tx1"/>
              </a:solidFill>
            </a:rPr>
            <a:t>önlisans</a:t>
          </a:r>
          <a:r>
            <a:rPr lang="tr-TR" sz="1800" kern="1200" dirty="0" smtClean="0">
              <a:solidFill>
                <a:schemeClr val="tx1"/>
              </a:solidFill>
            </a:rPr>
            <a:t> ve lisans programlarının tercih edilebilmesi için:</a:t>
          </a:r>
          <a:endParaRPr lang="tr-TR" sz="1800" kern="1200" dirty="0">
            <a:solidFill>
              <a:schemeClr val="tx1"/>
            </a:solidFill>
          </a:endParaRPr>
        </a:p>
      </dsp:txBody>
      <dsp:txXfrm rot="10800000">
        <a:off x="2333645" y="949277"/>
        <a:ext cx="7619609" cy="736132"/>
      </dsp:txXfrm>
    </dsp:sp>
    <dsp:sp modelId="{E6674229-B92C-4C90-8D8B-CE02E1236D1B}">
      <dsp:nvSpPr>
        <dsp:cNvPr id="0" name=""/>
        <dsp:cNvSpPr/>
      </dsp:nvSpPr>
      <dsp:spPr>
        <a:xfrm>
          <a:off x="1781545" y="949277"/>
          <a:ext cx="736132" cy="73613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47D38-5038-4482-B53F-CEDB3D4E10B0}">
      <dsp:nvSpPr>
        <dsp:cNvPr id="0" name=""/>
        <dsp:cNvSpPr/>
      </dsp:nvSpPr>
      <dsp:spPr>
        <a:xfrm rot="10800000">
          <a:off x="2149612" y="1897532"/>
          <a:ext cx="7803642" cy="736132"/>
        </a:xfrm>
        <a:prstGeom prst="homePlat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614" tIns="68580" rIns="128016" bIns="68580" numCol="1" spcCol="1270" anchor="ctr" anchorCtr="0">
          <a:noAutofit/>
        </a:bodyPr>
        <a:lstStyle/>
        <a:p>
          <a:pPr lvl="0" algn="just" defTabSz="800100">
            <a:lnSpc>
              <a:spcPct val="90000"/>
            </a:lnSpc>
            <a:spcBef>
              <a:spcPct val="0"/>
            </a:spcBef>
            <a:spcAft>
              <a:spcPct val="35000"/>
            </a:spcAft>
          </a:pPr>
          <a:r>
            <a:rPr lang="tr-TR" sz="1800" kern="1200" dirty="0" smtClean="0">
              <a:solidFill>
                <a:schemeClr val="tx1"/>
              </a:solidFill>
            </a:rPr>
            <a:t>Meslek Yüksekokullarında bir program tercih edebilmek için adayların TYT puanının 150 ve üzeri olması gerekir.</a:t>
          </a:r>
          <a:endParaRPr lang="tr-TR" sz="1800" kern="1200" dirty="0">
            <a:solidFill>
              <a:schemeClr val="tx1"/>
            </a:solidFill>
          </a:endParaRPr>
        </a:p>
      </dsp:txBody>
      <dsp:txXfrm rot="10800000">
        <a:off x="2333645" y="1897532"/>
        <a:ext cx="7619609" cy="736132"/>
      </dsp:txXfrm>
    </dsp:sp>
    <dsp:sp modelId="{FF23C8A5-811B-4EBD-8001-1E26089192B0}">
      <dsp:nvSpPr>
        <dsp:cNvPr id="0" name=""/>
        <dsp:cNvSpPr/>
      </dsp:nvSpPr>
      <dsp:spPr>
        <a:xfrm>
          <a:off x="1781545" y="1897532"/>
          <a:ext cx="736132" cy="73613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653E21-1CAF-4A55-B342-1FE4B62E839D}">
      <dsp:nvSpPr>
        <dsp:cNvPr id="0" name=""/>
        <dsp:cNvSpPr/>
      </dsp:nvSpPr>
      <dsp:spPr>
        <a:xfrm rot="10800000">
          <a:off x="2149612" y="2845788"/>
          <a:ext cx="7803642" cy="736132"/>
        </a:xfrm>
        <a:prstGeom prst="homePlat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614" tIns="53340" rIns="99568" bIns="53340" numCol="1" spcCol="1270" anchor="ctr" anchorCtr="0">
          <a:noAutofit/>
        </a:bodyPr>
        <a:lstStyle/>
        <a:p>
          <a:pPr lvl="0" algn="just" defTabSz="622300">
            <a:lnSpc>
              <a:spcPct val="90000"/>
            </a:lnSpc>
            <a:spcBef>
              <a:spcPct val="0"/>
            </a:spcBef>
            <a:spcAft>
              <a:spcPct val="35000"/>
            </a:spcAft>
          </a:pPr>
          <a:r>
            <a:rPr lang="tr-TR" sz="1400" kern="1200" dirty="0" smtClean="0">
              <a:solidFill>
                <a:schemeClr val="tx1"/>
              </a:solidFill>
            </a:rPr>
            <a:t> </a:t>
          </a:r>
          <a:r>
            <a:rPr lang="tr-TR" sz="1600" kern="1200" dirty="0" err="1" smtClean="0">
              <a:solidFill>
                <a:schemeClr val="tx1"/>
              </a:solidFill>
            </a:rPr>
            <a:t>TYT’den</a:t>
          </a:r>
          <a:r>
            <a:rPr lang="tr-TR" sz="1600" kern="1200" dirty="0" smtClean="0">
              <a:solidFill>
                <a:schemeClr val="tx1"/>
              </a:solidFill>
            </a:rPr>
            <a:t> en az 150 puan almak koşuluyla, adayın TYT puanı ile sınavın ikinci oturumundaki testlerden alacağı puanla birlikte hesaplanacak olan Sözel, Sayısal, Eşit Ağırlık ve Dil puanının en az birinin 180 puan olması gerekmektedir.</a:t>
          </a:r>
          <a:endParaRPr lang="tr-TR" sz="1600" kern="1200" dirty="0">
            <a:solidFill>
              <a:schemeClr val="tx1"/>
            </a:solidFill>
          </a:endParaRPr>
        </a:p>
      </dsp:txBody>
      <dsp:txXfrm rot="10800000">
        <a:off x="2333645" y="2845788"/>
        <a:ext cx="7619609" cy="736132"/>
      </dsp:txXfrm>
    </dsp:sp>
    <dsp:sp modelId="{F5A2D5F2-8C6E-421C-80F6-23C4293354B3}">
      <dsp:nvSpPr>
        <dsp:cNvPr id="0" name=""/>
        <dsp:cNvSpPr/>
      </dsp:nvSpPr>
      <dsp:spPr>
        <a:xfrm>
          <a:off x="1781545" y="2845788"/>
          <a:ext cx="736132" cy="73613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71F791-2A32-488E-BA6A-DBC8B3CDF72E}">
      <dsp:nvSpPr>
        <dsp:cNvPr id="0" name=""/>
        <dsp:cNvSpPr/>
      </dsp:nvSpPr>
      <dsp:spPr>
        <a:xfrm rot="10800000">
          <a:off x="2149612" y="3794044"/>
          <a:ext cx="7803642" cy="736132"/>
        </a:xfrm>
        <a:prstGeom prst="homePlat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614" tIns="68580" rIns="128016" bIns="68580" numCol="1" spcCol="1270" anchor="ctr" anchorCtr="0">
          <a:noAutofit/>
        </a:bodyPr>
        <a:lstStyle/>
        <a:p>
          <a:pPr lvl="0" algn="just" defTabSz="800100">
            <a:lnSpc>
              <a:spcPct val="90000"/>
            </a:lnSpc>
            <a:spcBef>
              <a:spcPct val="0"/>
            </a:spcBef>
            <a:spcAft>
              <a:spcPct val="35000"/>
            </a:spcAft>
          </a:pPr>
          <a:r>
            <a:rPr lang="tr-TR" sz="1800" kern="1200" dirty="0" smtClean="0">
              <a:solidFill>
                <a:schemeClr val="tx1"/>
              </a:solidFill>
            </a:rPr>
            <a:t>Adaylar, 180 ve üzerinde puan aldıklarında, ilgili puan türünde öğrenci kabul eden lisans programlarından tercih yapabilecektir.</a:t>
          </a:r>
          <a:endParaRPr lang="tr-TR" sz="2000" kern="1200" dirty="0">
            <a:solidFill>
              <a:schemeClr val="tx1"/>
            </a:solidFill>
          </a:endParaRPr>
        </a:p>
      </dsp:txBody>
      <dsp:txXfrm rot="10800000">
        <a:off x="2333645" y="3794044"/>
        <a:ext cx="7619609" cy="736132"/>
      </dsp:txXfrm>
    </dsp:sp>
    <dsp:sp modelId="{381BF462-AFCB-47D9-B9B1-7EEED0F7CD29}">
      <dsp:nvSpPr>
        <dsp:cNvPr id="0" name=""/>
        <dsp:cNvSpPr/>
      </dsp:nvSpPr>
      <dsp:spPr>
        <a:xfrm>
          <a:off x="1781545" y="3794044"/>
          <a:ext cx="736132" cy="73613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7996-649B-4032-96F1-B89BD018AECE}">
      <dsp:nvSpPr>
        <dsp:cNvPr id="0" name=""/>
        <dsp:cNvSpPr/>
      </dsp:nvSpPr>
      <dsp:spPr>
        <a:xfrm>
          <a:off x="0" y="0"/>
          <a:ext cx="7128933" cy="7917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tr-TR" sz="3300" kern="1200" dirty="0" smtClean="0"/>
            <a:t>YÜKSEKÖĞRETİM KURUMLARI SINAVI</a:t>
          </a:r>
          <a:endParaRPr lang="tr-TR" sz="3300" kern="1200" dirty="0"/>
        </a:p>
      </dsp:txBody>
      <dsp:txXfrm>
        <a:off x="38650" y="38650"/>
        <a:ext cx="7051633" cy="714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diagrams.loki3.com/BracketList+Icon">
  <dgm:title val="Dikey Köşeli Ayraç Listesi"/>
  <dgm:desc val="Gruplandırılmış bilgi bloklarını göstermek için kullanın.  Uzun Düzey 2 metinlerinde kullanışlı olur."/>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diagrams.loki3.com/BracketList+Icon">
  <dgm:title val="Dikey Köşeli Ayraç Listesi"/>
  <dgm:desc val="Gruplandırılmış bilgi bloklarını göstermek için kullanın.  Uzun Düzey 2 metinlerinde kullanışlı olur."/>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vl1pPr>
          </a:lstStyle>
          <a:p>
            <a:fld id="{697DA749-5AF4-4809-BBE3-7A5A031843BD}" type="datetimeFigureOut">
              <a:rPr lang="tr-TR" smtClean="0"/>
              <a:pPr/>
              <a:t>25.12.2017</a:t>
            </a:fld>
            <a:endParaRPr lang="tr-TR"/>
          </a:p>
        </p:txBody>
      </p:sp>
      <p:sp>
        <p:nvSpPr>
          <p:cNvPr id="4" name="Slayt Görüntüsü Yer Tutucusu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1069975" y="3592513"/>
            <a:ext cx="8553450" cy="34036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vl1pPr>
          </a:lstStyle>
          <a:p>
            <a:fld id="{9F37770A-9E67-469C-93B2-FBDD90A11F76}" type="slidenum">
              <a:rPr lang="tr-TR" smtClean="0"/>
              <a:pPr/>
              <a:t>‹#›</a:t>
            </a:fld>
            <a:endParaRPr lang="tr-TR"/>
          </a:p>
        </p:txBody>
      </p:sp>
    </p:spTree>
    <p:extLst>
      <p:ext uri="{BB962C8B-B14F-4D97-AF65-F5344CB8AC3E}">
        <p14:creationId xmlns:p14="http://schemas.microsoft.com/office/powerpoint/2010/main" xmlns="" val="1917793830"/>
      </p:ext>
    </p:extLst>
  </p:cSld>
  <p:clrMap bg1="lt1" tx1="dk1" bg2="lt2" tx2="dk2" accent1="accent1" accent2="accent2" accent3="accent3" accent4="accent4" accent5="accent5" accent6="accent6" hlink="hlink" folHlink="folHlink"/>
  <p:notesStyle>
    <a:lvl1pPr marL="0" algn="l" defTabSz="903875" rtl="0" eaLnBrk="1" latinLnBrk="0" hangingPunct="1">
      <a:defRPr sz="1300" kern="1200">
        <a:solidFill>
          <a:schemeClr val="tx1"/>
        </a:solidFill>
        <a:latin typeface="+mn-lt"/>
        <a:ea typeface="+mn-ea"/>
        <a:cs typeface="+mn-cs"/>
      </a:defRPr>
    </a:lvl1pPr>
    <a:lvl2pPr marL="451939" algn="l" defTabSz="903875" rtl="0" eaLnBrk="1" latinLnBrk="0" hangingPunct="1">
      <a:defRPr sz="1300" kern="1200">
        <a:solidFill>
          <a:schemeClr val="tx1"/>
        </a:solidFill>
        <a:latin typeface="+mn-lt"/>
        <a:ea typeface="+mn-ea"/>
        <a:cs typeface="+mn-cs"/>
      </a:defRPr>
    </a:lvl2pPr>
    <a:lvl3pPr marL="903875" algn="l" defTabSz="903875" rtl="0" eaLnBrk="1" latinLnBrk="0" hangingPunct="1">
      <a:defRPr sz="1300" kern="1200">
        <a:solidFill>
          <a:schemeClr val="tx1"/>
        </a:solidFill>
        <a:latin typeface="+mn-lt"/>
        <a:ea typeface="+mn-ea"/>
        <a:cs typeface="+mn-cs"/>
      </a:defRPr>
    </a:lvl3pPr>
    <a:lvl4pPr marL="1355849" algn="l" defTabSz="903875" rtl="0" eaLnBrk="1" latinLnBrk="0" hangingPunct="1">
      <a:defRPr sz="1300" kern="1200">
        <a:solidFill>
          <a:schemeClr val="tx1"/>
        </a:solidFill>
        <a:latin typeface="+mn-lt"/>
        <a:ea typeface="+mn-ea"/>
        <a:cs typeface="+mn-cs"/>
      </a:defRPr>
    </a:lvl4pPr>
    <a:lvl5pPr marL="1807784" algn="l" defTabSz="903875" rtl="0" eaLnBrk="1" latinLnBrk="0" hangingPunct="1">
      <a:defRPr sz="1300" kern="1200">
        <a:solidFill>
          <a:schemeClr val="tx1"/>
        </a:solidFill>
        <a:latin typeface="+mn-lt"/>
        <a:ea typeface="+mn-ea"/>
        <a:cs typeface="+mn-cs"/>
      </a:defRPr>
    </a:lvl5pPr>
    <a:lvl6pPr marL="2259755" algn="l" defTabSz="903875" rtl="0" eaLnBrk="1" latinLnBrk="0" hangingPunct="1">
      <a:defRPr sz="1300" kern="1200">
        <a:solidFill>
          <a:schemeClr val="tx1"/>
        </a:solidFill>
        <a:latin typeface="+mn-lt"/>
        <a:ea typeface="+mn-ea"/>
        <a:cs typeface="+mn-cs"/>
      </a:defRPr>
    </a:lvl6pPr>
    <a:lvl7pPr marL="2711695" algn="l" defTabSz="903875" rtl="0" eaLnBrk="1" latinLnBrk="0" hangingPunct="1">
      <a:defRPr sz="1300" kern="1200">
        <a:solidFill>
          <a:schemeClr val="tx1"/>
        </a:solidFill>
        <a:latin typeface="+mn-lt"/>
        <a:ea typeface="+mn-ea"/>
        <a:cs typeface="+mn-cs"/>
      </a:defRPr>
    </a:lvl7pPr>
    <a:lvl8pPr marL="3163660" algn="l" defTabSz="903875" rtl="0" eaLnBrk="1" latinLnBrk="0" hangingPunct="1">
      <a:defRPr sz="1300" kern="1200">
        <a:solidFill>
          <a:schemeClr val="tx1"/>
        </a:solidFill>
        <a:latin typeface="+mn-lt"/>
        <a:ea typeface="+mn-ea"/>
        <a:cs typeface="+mn-cs"/>
      </a:defRPr>
    </a:lvl8pPr>
    <a:lvl9pPr marL="3615610" algn="l" defTabSz="90387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Slayt Görüntüsü Yer Tutucusu"/>
          <p:cNvSpPr>
            <a:spLocks noGrp="1" noRot="1" noChangeAspect="1"/>
          </p:cNvSpPr>
          <p:nvPr>
            <p:ph type="sldImg"/>
          </p:nvPr>
        </p:nvSpPr>
        <p:spPr bwMode="auto">
          <a:xfrm>
            <a:off x="3341688" y="566738"/>
            <a:ext cx="4010025" cy="2836862"/>
          </a:xfrm>
          <a:noFill/>
          <a:ln>
            <a:solidFill>
              <a:srgbClr val="000000"/>
            </a:solidFill>
            <a:miter lim="800000"/>
            <a:headEnd/>
            <a:tailEnd/>
          </a:ln>
        </p:spPr>
      </p:sp>
      <p:sp>
        <p:nvSpPr>
          <p:cNvPr id="2560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4579"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8A1D934-6684-44AC-9A93-02BF1E77B67D}" type="slidenum">
              <a:rPr lang="tr-TR">
                <a:solidFill>
                  <a:prstClr val="black"/>
                </a:solidFill>
              </a:rPr>
              <a:pPr>
                <a:defRPr/>
              </a:pPr>
              <a:t>8</a:t>
            </a:fld>
            <a:endParaRPr lang="tr-T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802005" y="2349530"/>
            <a:ext cx="9089390" cy="1621111"/>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604010" y="4285615"/>
            <a:ext cx="7485380" cy="1932728"/>
          </a:xfrm>
        </p:spPr>
        <p:txBody>
          <a:bodyPr/>
          <a:lstStyle>
            <a:lvl1pPr marL="0" indent="0" algn="ctr">
              <a:buNone/>
              <a:defRPr>
                <a:solidFill>
                  <a:schemeClr val="tx1">
                    <a:tint val="75000"/>
                  </a:schemeClr>
                </a:solidFill>
              </a:defRPr>
            </a:lvl1pPr>
            <a:lvl2pPr marL="515536" indent="0" algn="ctr">
              <a:buNone/>
              <a:defRPr>
                <a:solidFill>
                  <a:schemeClr val="tx1">
                    <a:tint val="75000"/>
                  </a:schemeClr>
                </a:solidFill>
              </a:defRPr>
            </a:lvl2pPr>
            <a:lvl3pPr marL="1031087" indent="0" algn="ctr">
              <a:buNone/>
              <a:defRPr>
                <a:solidFill>
                  <a:schemeClr val="tx1">
                    <a:tint val="75000"/>
                  </a:schemeClr>
                </a:solidFill>
              </a:defRPr>
            </a:lvl3pPr>
            <a:lvl4pPr marL="1546636" indent="0" algn="ctr">
              <a:buNone/>
              <a:defRPr>
                <a:solidFill>
                  <a:schemeClr val="tx1">
                    <a:tint val="75000"/>
                  </a:schemeClr>
                </a:solidFill>
              </a:defRPr>
            </a:lvl4pPr>
            <a:lvl5pPr marL="2062159" indent="0" algn="ctr">
              <a:buNone/>
              <a:defRPr>
                <a:solidFill>
                  <a:schemeClr val="tx1">
                    <a:tint val="75000"/>
                  </a:schemeClr>
                </a:solidFill>
              </a:defRPr>
            </a:lvl5pPr>
            <a:lvl6pPr marL="2577704" indent="0" algn="ctr">
              <a:buNone/>
              <a:defRPr>
                <a:solidFill>
                  <a:schemeClr val="tx1">
                    <a:tint val="75000"/>
                  </a:schemeClr>
                </a:solidFill>
              </a:defRPr>
            </a:lvl6pPr>
            <a:lvl7pPr marL="3093256" indent="0" algn="ctr">
              <a:buNone/>
              <a:defRPr>
                <a:solidFill>
                  <a:schemeClr val="tx1">
                    <a:tint val="75000"/>
                  </a:schemeClr>
                </a:solidFill>
              </a:defRPr>
            </a:lvl7pPr>
            <a:lvl8pPr marL="3608774" indent="0" algn="ctr">
              <a:buNone/>
              <a:defRPr>
                <a:solidFill>
                  <a:schemeClr val="tx1">
                    <a:tint val="75000"/>
                  </a:schemeClr>
                </a:solidFill>
              </a:defRPr>
            </a:lvl8pPr>
            <a:lvl9pPr marL="4124334"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pPr marL="92295"/>
            <a:fld id="{81D60167-4931-47E6-BA6A-407CBD079E47}" type="slidenum">
              <a:rPr lang="tr-TR" smtClean="0"/>
              <a:pPr marL="92295"/>
              <a:t>‹#›</a:t>
            </a:fld>
            <a:endParaRPr lang="tr-TR" dirty="0"/>
          </a:p>
        </p:txBody>
      </p:sp>
    </p:spTree>
    <p:extLst>
      <p:ext uri="{BB962C8B-B14F-4D97-AF65-F5344CB8AC3E}">
        <p14:creationId xmlns:p14="http://schemas.microsoft.com/office/powerpoint/2010/main" xmlns="" val="87793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pPr marL="92295"/>
            <a:fld id="{81D60167-4931-47E6-BA6A-407CBD079E47}" type="slidenum">
              <a:rPr lang="tr-TR" smtClean="0"/>
              <a:pPr marL="92295"/>
              <a:t>‹#›</a:t>
            </a:fld>
            <a:endParaRPr lang="tr-TR" dirty="0"/>
          </a:p>
        </p:txBody>
      </p:sp>
    </p:spTree>
    <p:extLst>
      <p:ext uri="{BB962C8B-B14F-4D97-AF65-F5344CB8AC3E}">
        <p14:creationId xmlns:p14="http://schemas.microsoft.com/office/powerpoint/2010/main" xmlns="" val="11049637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534670" y="1692892"/>
            <a:ext cx="4724775" cy="705515"/>
          </a:xfrm>
        </p:spPr>
        <p:txBody>
          <a:bodyPr anchor="b"/>
          <a:lstStyle>
            <a:lvl1pPr marL="0" indent="0">
              <a:buNone/>
              <a:defRPr sz="2700" b="1"/>
            </a:lvl1pPr>
            <a:lvl2pPr marL="517832" indent="0">
              <a:buNone/>
              <a:defRPr sz="2300" b="1"/>
            </a:lvl2pPr>
            <a:lvl3pPr marL="1035670" indent="0">
              <a:buNone/>
              <a:defRPr sz="2100" b="1"/>
            </a:lvl3pPr>
            <a:lvl4pPr marL="1553519" indent="0">
              <a:buNone/>
              <a:defRPr sz="1800" b="1"/>
            </a:lvl4pPr>
            <a:lvl5pPr marL="2071337" indent="0">
              <a:buNone/>
              <a:defRPr sz="1800" b="1"/>
            </a:lvl5pPr>
            <a:lvl6pPr marL="2589177" indent="0">
              <a:buNone/>
              <a:defRPr sz="1800" b="1"/>
            </a:lvl6pPr>
            <a:lvl7pPr marL="3107016" indent="0">
              <a:buNone/>
              <a:defRPr sz="1800" b="1"/>
            </a:lvl7pPr>
            <a:lvl8pPr marL="3624834" indent="0">
              <a:buNone/>
              <a:defRPr sz="1800" b="1"/>
            </a:lvl8pPr>
            <a:lvl9pPr marL="4142686" indent="0">
              <a:buNone/>
              <a:defRPr sz="1800" b="1"/>
            </a:lvl9pPr>
          </a:lstStyle>
          <a:p>
            <a:pPr lvl="0"/>
            <a:r>
              <a:rPr lang="tr-TR" smtClean="0"/>
              <a:t>Asıl metin stillerini düzenlemek için tıklatın</a:t>
            </a:r>
          </a:p>
        </p:txBody>
      </p:sp>
      <p:sp>
        <p:nvSpPr>
          <p:cNvPr id="4" name="3 İçerik Yer Tutucusu"/>
          <p:cNvSpPr>
            <a:spLocks noGrp="1"/>
          </p:cNvSpPr>
          <p:nvPr>
            <p:ph sz="half" idx="2"/>
          </p:nvPr>
        </p:nvSpPr>
        <p:spPr>
          <a:xfrm>
            <a:off x="534670" y="2398408"/>
            <a:ext cx="4724775"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432194" y="1692892"/>
            <a:ext cx="4726631" cy="705515"/>
          </a:xfrm>
        </p:spPr>
        <p:txBody>
          <a:bodyPr anchor="b"/>
          <a:lstStyle>
            <a:lvl1pPr marL="0" indent="0">
              <a:buNone/>
              <a:defRPr sz="2700" b="1"/>
            </a:lvl1pPr>
            <a:lvl2pPr marL="517832" indent="0">
              <a:buNone/>
              <a:defRPr sz="2300" b="1"/>
            </a:lvl2pPr>
            <a:lvl3pPr marL="1035670" indent="0">
              <a:buNone/>
              <a:defRPr sz="2100" b="1"/>
            </a:lvl3pPr>
            <a:lvl4pPr marL="1553519" indent="0">
              <a:buNone/>
              <a:defRPr sz="1800" b="1"/>
            </a:lvl4pPr>
            <a:lvl5pPr marL="2071337" indent="0">
              <a:buNone/>
              <a:defRPr sz="1800" b="1"/>
            </a:lvl5pPr>
            <a:lvl6pPr marL="2589177" indent="0">
              <a:buNone/>
              <a:defRPr sz="1800" b="1"/>
            </a:lvl6pPr>
            <a:lvl7pPr marL="3107016" indent="0">
              <a:buNone/>
              <a:defRPr sz="1800" b="1"/>
            </a:lvl7pPr>
            <a:lvl8pPr marL="3624834" indent="0">
              <a:buNone/>
              <a:defRPr sz="1800" b="1"/>
            </a:lvl8pPr>
            <a:lvl9pPr marL="4142686" indent="0">
              <a:buNone/>
              <a:defRPr sz="1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432194" y="2398408"/>
            <a:ext cx="472663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C080215-2287-4A3B-A46F-3D6FE5448995}" type="datetimeFigureOut">
              <a:rPr lang="tr-TR">
                <a:solidFill>
                  <a:prstClr val="black">
                    <a:tint val="75000"/>
                  </a:prstClr>
                </a:solidFill>
              </a:rPr>
              <a:pPr>
                <a:defRPr/>
              </a:pPr>
              <a:t>25.12.2017</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773ABF27-F7D7-4B43-91F1-01681F52DC3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762205382"/>
      </p:ext>
    </p:extLst>
  </p:cSld>
  <p:clrMapOvr>
    <a:masterClrMapping/>
  </p:clrMapOvr>
  <p:transition spd="med">
    <p:wipe di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E6890CA-E57E-4286-92E6-70138B7C6069}"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7073247F-409B-4409-91F3-C530842554F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032076345"/>
      </p:ext>
    </p:extLst>
  </p:cSld>
  <p:clrMapOvr>
    <a:masterClrMapping/>
  </p:clrMapOvr>
  <p:transition spd="med">
    <p:wipe dir="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4F1F78D-2B52-4F14-91E9-21C1F20565E0}" type="datetimeFigureOut">
              <a:rPr lang="tr-TR">
                <a:solidFill>
                  <a:prstClr val="black">
                    <a:tint val="75000"/>
                  </a:prstClr>
                </a:solidFill>
              </a:rPr>
              <a:pPr>
                <a:defRPr/>
              </a:pPr>
              <a:t>25.12.2017</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19390300-362D-4425-AF9E-242ABF1F0D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960587777"/>
      </p:ext>
    </p:extLst>
  </p:cSld>
  <p:clrMapOvr>
    <a:masterClrMapping/>
  </p:clrMapOvr>
  <p:transition spd="med">
    <p:wipe dir="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4765" y="301113"/>
            <a:ext cx="3518055" cy="1281483"/>
          </a:xfrm>
        </p:spPr>
        <p:txBody>
          <a:bodyPr anchor="b"/>
          <a:lstStyle>
            <a:lvl1pPr algn="l">
              <a:defRPr sz="2300" b="1"/>
            </a:lvl1pPr>
          </a:lstStyle>
          <a:p>
            <a:r>
              <a:rPr lang="tr-TR" smtClean="0"/>
              <a:t>Asıl başlık stili için tıklatın</a:t>
            </a:r>
            <a:endParaRPr lang="tr-TR"/>
          </a:p>
        </p:txBody>
      </p:sp>
      <p:sp>
        <p:nvSpPr>
          <p:cNvPr id="3" name="2 İçerik Yer Tutucusu"/>
          <p:cNvSpPr>
            <a:spLocks noGrp="1"/>
          </p:cNvSpPr>
          <p:nvPr>
            <p:ph idx="1"/>
          </p:nvPr>
        </p:nvSpPr>
        <p:spPr>
          <a:xfrm>
            <a:off x="4180822" y="301203"/>
            <a:ext cx="5977908" cy="645468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34765" y="1582598"/>
            <a:ext cx="3518055" cy="5173200"/>
          </a:xfrm>
        </p:spPr>
        <p:txBody>
          <a:bodyPr/>
          <a:lstStyle>
            <a:lvl1pPr marL="0" indent="0">
              <a:buNone/>
              <a:defRPr sz="1600"/>
            </a:lvl1pPr>
            <a:lvl2pPr marL="517832" indent="0">
              <a:buNone/>
              <a:defRPr sz="1400"/>
            </a:lvl2pPr>
            <a:lvl3pPr marL="1035670" indent="0">
              <a:buNone/>
              <a:defRPr sz="1100"/>
            </a:lvl3pPr>
            <a:lvl4pPr marL="1553519" indent="0">
              <a:buNone/>
              <a:defRPr sz="1000"/>
            </a:lvl4pPr>
            <a:lvl5pPr marL="2071337" indent="0">
              <a:buNone/>
              <a:defRPr sz="1000"/>
            </a:lvl5pPr>
            <a:lvl6pPr marL="2589177" indent="0">
              <a:buNone/>
              <a:defRPr sz="1000"/>
            </a:lvl6pPr>
            <a:lvl7pPr marL="3107016" indent="0">
              <a:buNone/>
              <a:defRPr sz="1000"/>
            </a:lvl7pPr>
            <a:lvl8pPr marL="3624834" indent="0">
              <a:buNone/>
              <a:defRPr sz="1000"/>
            </a:lvl8pPr>
            <a:lvl9pPr marL="4142686"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94FC50-9E2C-40A4-B8CD-00933FED4FAD}"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848CE27B-D06D-45C7-A8E8-32191F2DEB8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920118788"/>
      </p:ext>
    </p:extLst>
  </p:cSld>
  <p:clrMapOvr>
    <a:masterClrMapping/>
  </p:clrMapOvr>
  <p:transition spd="med">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95981" y="5293995"/>
            <a:ext cx="6416040" cy="624986"/>
          </a:xfrm>
        </p:spPr>
        <p:txBody>
          <a:bodyPr anchor="b"/>
          <a:lstStyle>
            <a:lvl1pPr algn="l">
              <a:defRPr sz="2300" b="1"/>
            </a:lvl1pPr>
          </a:lstStyle>
          <a:p>
            <a:r>
              <a:rPr lang="tr-TR" smtClean="0"/>
              <a:t>Asıl başlık stili için tıklatın</a:t>
            </a:r>
            <a:endParaRPr lang="tr-TR"/>
          </a:p>
        </p:txBody>
      </p:sp>
      <p:sp>
        <p:nvSpPr>
          <p:cNvPr id="3" name="2 Resim Yer Tutucusu"/>
          <p:cNvSpPr>
            <a:spLocks noGrp="1"/>
          </p:cNvSpPr>
          <p:nvPr>
            <p:ph type="pic" idx="1"/>
          </p:nvPr>
        </p:nvSpPr>
        <p:spPr>
          <a:xfrm>
            <a:off x="2095981" y="675755"/>
            <a:ext cx="6416040" cy="4537710"/>
          </a:xfrm>
        </p:spPr>
        <p:txBody>
          <a:bodyPr rtlCol="0">
            <a:normAutofit/>
          </a:bodyPr>
          <a:lstStyle>
            <a:lvl1pPr marL="0" indent="0">
              <a:buNone/>
              <a:defRPr sz="3700"/>
            </a:lvl1pPr>
            <a:lvl2pPr marL="517832" indent="0">
              <a:buNone/>
              <a:defRPr sz="3200"/>
            </a:lvl2pPr>
            <a:lvl3pPr marL="1035670" indent="0">
              <a:buNone/>
              <a:defRPr sz="2700"/>
            </a:lvl3pPr>
            <a:lvl4pPr marL="1553519" indent="0">
              <a:buNone/>
              <a:defRPr sz="2300"/>
            </a:lvl4pPr>
            <a:lvl5pPr marL="2071337" indent="0">
              <a:buNone/>
              <a:defRPr sz="2300"/>
            </a:lvl5pPr>
            <a:lvl6pPr marL="2589177" indent="0">
              <a:buNone/>
              <a:defRPr sz="2300"/>
            </a:lvl6pPr>
            <a:lvl7pPr marL="3107016" indent="0">
              <a:buNone/>
              <a:defRPr sz="2300"/>
            </a:lvl7pPr>
            <a:lvl8pPr marL="3624834" indent="0">
              <a:buNone/>
              <a:defRPr sz="2300"/>
            </a:lvl8pPr>
            <a:lvl9pPr marL="4142686" indent="0">
              <a:buNone/>
              <a:defRPr sz="2300"/>
            </a:lvl9pPr>
          </a:lstStyle>
          <a:p>
            <a:pPr lvl="0"/>
            <a:endParaRPr lang="tr-TR" noProof="0"/>
          </a:p>
        </p:txBody>
      </p:sp>
      <p:sp>
        <p:nvSpPr>
          <p:cNvPr id="4" name="3 Metin Yer Tutucusu"/>
          <p:cNvSpPr>
            <a:spLocks noGrp="1"/>
          </p:cNvSpPr>
          <p:nvPr>
            <p:ph type="body" sz="half" idx="2"/>
          </p:nvPr>
        </p:nvSpPr>
        <p:spPr>
          <a:xfrm>
            <a:off x="2095981" y="5918981"/>
            <a:ext cx="6416040" cy="887584"/>
          </a:xfrm>
        </p:spPr>
        <p:txBody>
          <a:bodyPr/>
          <a:lstStyle>
            <a:lvl1pPr marL="0" indent="0">
              <a:buNone/>
              <a:defRPr sz="1600"/>
            </a:lvl1pPr>
            <a:lvl2pPr marL="517832" indent="0">
              <a:buNone/>
              <a:defRPr sz="1400"/>
            </a:lvl2pPr>
            <a:lvl3pPr marL="1035670" indent="0">
              <a:buNone/>
              <a:defRPr sz="1100"/>
            </a:lvl3pPr>
            <a:lvl4pPr marL="1553519" indent="0">
              <a:buNone/>
              <a:defRPr sz="1000"/>
            </a:lvl4pPr>
            <a:lvl5pPr marL="2071337" indent="0">
              <a:buNone/>
              <a:defRPr sz="1000"/>
            </a:lvl5pPr>
            <a:lvl6pPr marL="2589177" indent="0">
              <a:buNone/>
              <a:defRPr sz="1000"/>
            </a:lvl6pPr>
            <a:lvl7pPr marL="3107016" indent="0">
              <a:buNone/>
              <a:defRPr sz="1000"/>
            </a:lvl7pPr>
            <a:lvl8pPr marL="3624834" indent="0">
              <a:buNone/>
              <a:defRPr sz="1000"/>
            </a:lvl8pPr>
            <a:lvl9pPr marL="4142686"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14EF2DA-3A38-4731-A320-A074EC312491}"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0E3EF36-DBBE-42A6-9E2E-514EEA7FC27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120188797"/>
      </p:ext>
    </p:extLst>
  </p:cSld>
  <p:clrMapOvr>
    <a:masterClrMapping/>
  </p:clrMapOvr>
  <p:transition spd="med">
    <p:wipe dir="d"/>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F7ABCC5-0BBA-49B1-8B5A-D29206B32715}"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776FFDE9-41DD-4698-B4EF-CB9288AEBCF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530245758"/>
      </p:ext>
    </p:extLst>
  </p:cSld>
  <p:clrMapOvr>
    <a:masterClrMapping/>
  </p:clrMapOvr>
  <p:transition spd="med">
    <p:wipe dir="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752715" y="302865"/>
            <a:ext cx="2406015" cy="645293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34670" y="302865"/>
            <a:ext cx="7039822" cy="645293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D8B982-2740-4538-ABA9-C09D618BD8AE}"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E1EB61C7-3183-4CD5-BA64-2F47FEE7A23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60612104"/>
      </p:ext>
    </p:extLst>
  </p:cSld>
  <p:clrMapOvr>
    <a:masterClrMapping/>
  </p:clrMapOvr>
  <p:transition spd="med">
    <p:wipe dir="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534670" y="302865"/>
            <a:ext cx="9624060" cy="645293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3 Veri Yer Tutucusu"/>
          <p:cNvSpPr>
            <a:spLocks noGrp="1"/>
          </p:cNvSpPr>
          <p:nvPr>
            <p:ph type="dt" sz="half" idx="10"/>
          </p:nvPr>
        </p:nvSpPr>
        <p:spPr/>
        <p:txBody>
          <a:bodyPr/>
          <a:lstStyle>
            <a:lvl1pPr>
              <a:defRPr/>
            </a:lvl1pPr>
          </a:lstStyle>
          <a:p>
            <a:pPr>
              <a:defRPr/>
            </a:pPr>
            <a:fld id="{11DD4E91-5124-4B15-882E-1CB80BEC07A0}"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853F3391-9F87-4EF0-A830-A0E363EDC6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1388712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02005" y="2349464"/>
            <a:ext cx="9089390" cy="162111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604010" y="4285615"/>
            <a:ext cx="7485380" cy="1932728"/>
          </a:xfrm>
        </p:spPr>
        <p:txBody>
          <a:bodyPr/>
          <a:lstStyle>
            <a:lvl1pPr marL="0" indent="0" algn="ctr">
              <a:buNone/>
              <a:defRPr>
                <a:solidFill>
                  <a:schemeClr val="tx1">
                    <a:tint val="75000"/>
                  </a:schemeClr>
                </a:solidFill>
              </a:defRPr>
            </a:lvl1pPr>
            <a:lvl2pPr marL="518292" indent="0" algn="ctr">
              <a:buNone/>
              <a:defRPr>
                <a:solidFill>
                  <a:schemeClr val="tx1">
                    <a:tint val="75000"/>
                  </a:schemeClr>
                </a:solidFill>
              </a:defRPr>
            </a:lvl2pPr>
            <a:lvl3pPr marL="1036591" indent="0" algn="ctr">
              <a:buNone/>
              <a:defRPr>
                <a:solidFill>
                  <a:schemeClr val="tx1">
                    <a:tint val="75000"/>
                  </a:schemeClr>
                </a:solidFill>
              </a:defRPr>
            </a:lvl3pPr>
            <a:lvl4pPr marL="1554899" indent="0" algn="ctr">
              <a:buNone/>
              <a:defRPr>
                <a:solidFill>
                  <a:schemeClr val="tx1">
                    <a:tint val="75000"/>
                  </a:schemeClr>
                </a:solidFill>
              </a:defRPr>
            </a:lvl4pPr>
            <a:lvl5pPr marL="2073177" indent="0" algn="ctr">
              <a:buNone/>
              <a:defRPr>
                <a:solidFill>
                  <a:schemeClr val="tx1">
                    <a:tint val="75000"/>
                  </a:schemeClr>
                </a:solidFill>
              </a:defRPr>
            </a:lvl5pPr>
            <a:lvl6pPr marL="2591479" indent="0" algn="ctr">
              <a:buNone/>
              <a:defRPr>
                <a:solidFill>
                  <a:schemeClr val="tx1">
                    <a:tint val="75000"/>
                  </a:schemeClr>
                </a:solidFill>
              </a:defRPr>
            </a:lvl6pPr>
            <a:lvl7pPr marL="3109775" indent="0" algn="ctr">
              <a:buNone/>
              <a:defRPr>
                <a:solidFill>
                  <a:schemeClr val="tx1">
                    <a:tint val="75000"/>
                  </a:schemeClr>
                </a:solidFill>
              </a:defRPr>
            </a:lvl7pPr>
            <a:lvl8pPr marL="3628054" indent="0" algn="ctr">
              <a:buNone/>
              <a:defRPr>
                <a:solidFill>
                  <a:schemeClr val="tx1">
                    <a:tint val="75000"/>
                  </a:schemeClr>
                </a:solidFill>
              </a:defRPr>
            </a:lvl8pPr>
            <a:lvl9pPr marL="4146367"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9295278-48D9-4E48-AF1C-305D7C9A238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59D6C47-F9DA-4B44-815A-8805B3635B2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55203567"/>
      </p:ext>
    </p:extLst>
  </p:cSld>
  <p:clrMapOvr>
    <a:masterClrMapping/>
  </p:clrMapOvr>
  <p:transition spd="med">
    <p:wipe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D78EE76-088F-4667-B7E9-CB2D5850DAD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63E30E7-4997-44AE-9A97-781AFC37CE2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63494984"/>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067112" y="334522"/>
            <a:ext cx="2812588" cy="7116431"/>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5639" y="334522"/>
            <a:ext cx="8263250" cy="711643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pPr marL="92295"/>
            <a:fld id="{81D60167-4931-47E6-BA6A-407CBD079E47}" type="slidenum">
              <a:rPr lang="tr-TR" smtClean="0"/>
              <a:pPr marL="92295"/>
              <a:t>‹#›</a:t>
            </a:fld>
            <a:endParaRPr lang="tr-TR" dirty="0"/>
          </a:p>
        </p:txBody>
      </p:sp>
    </p:spTree>
    <p:extLst>
      <p:ext uri="{BB962C8B-B14F-4D97-AF65-F5344CB8AC3E}">
        <p14:creationId xmlns:p14="http://schemas.microsoft.com/office/powerpoint/2010/main" xmlns="" val="1874165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4705" y="4859833"/>
            <a:ext cx="9089390" cy="1502066"/>
          </a:xfrm>
        </p:spPr>
        <p:txBody>
          <a:bodyPr anchor="t"/>
          <a:lstStyle>
            <a:lvl1pPr algn="l">
              <a:defRPr sz="46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44705" y="3205537"/>
            <a:ext cx="9089390" cy="1654373"/>
          </a:xfrm>
        </p:spPr>
        <p:txBody>
          <a:bodyPr anchor="b"/>
          <a:lstStyle>
            <a:lvl1pPr marL="0" indent="0">
              <a:buNone/>
              <a:defRPr sz="2300">
                <a:solidFill>
                  <a:schemeClr val="tx1">
                    <a:tint val="75000"/>
                  </a:schemeClr>
                </a:solidFill>
              </a:defRPr>
            </a:lvl1pPr>
            <a:lvl2pPr marL="518292" indent="0">
              <a:buNone/>
              <a:defRPr sz="2100">
                <a:solidFill>
                  <a:schemeClr val="tx1">
                    <a:tint val="75000"/>
                  </a:schemeClr>
                </a:solidFill>
              </a:defRPr>
            </a:lvl2pPr>
            <a:lvl3pPr marL="1036591" indent="0">
              <a:buNone/>
              <a:defRPr sz="1800">
                <a:solidFill>
                  <a:schemeClr val="tx1">
                    <a:tint val="75000"/>
                  </a:schemeClr>
                </a:solidFill>
              </a:defRPr>
            </a:lvl3pPr>
            <a:lvl4pPr marL="1554899" indent="0">
              <a:buNone/>
              <a:defRPr sz="1600">
                <a:solidFill>
                  <a:schemeClr val="tx1">
                    <a:tint val="75000"/>
                  </a:schemeClr>
                </a:solidFill>
              </a:defRPr>
            </a:lvl4pPr>
            <a:lvl5pPr marL="2073177" indent="0">
              <a:buNone/>
              <a:defRPr sz="1600">
                <a:solidFill>
                  <a:schemeClr val="tx1">
                    <a:tint val="75000"/>
                  </a:schemeClr>
                </a:solidFill>
              </a:defRPr>
            </a:lvl5pPr>
            <a:lvl6pPr marL="2591479" indent="0">
              <a:buNone/>
              <a:defRPr sz="1600">
                <a:solidFill>
                  <a:schemeClr val="tx1">
                    <a:tint val="75000"/>
                  </a:schemeClr>
                </a:solidFill>
              </a:defRPr>
            </a:lvl6pPr>
            <a:lvl7pPr marL="3109775" indent="0">
              <a:buNone/>
              <a:defRPr sz="1600">
                <a:solidFill>
                  <a:schemeClr val="tx1">
                    <a:tint val="75000"/>
                  </a:schemeClr>
                </a:solidFill>
              </a:defRPr>
            </a:lvl7pPr>
            <a:lvl8pPr marL="3628054" indent="0">
              <a:buNone/>
              <a:defRPr sz="1600">
                <a:solidFill>
                  <a:schemeClr val="tx1">
                    <a:tint val="75000"/>
                  </a:schemeClr>
                </a:solidFill>
              </a:defRPr>
            </a:lvl8pPr>
            <a:lvl9pPr marL="4146367" indent="0">
              <a:buNone/>
              <a:defRPr sz="16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EC315CD-387F-49C5-810C-E47159AA7E0A}"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B690FC3-EB3A-4786-92C2-E14E7973BF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177921866"/>
      </p:ext>
    </p:extLst>
  </p:cSld>
  <p:clrMapOvr>
    <a:masterClrMapping/>
  </p:clrMapOvr>
  <p:transition spd="med">
    <p:wipe dir="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34670" y="1764744"/>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35812" y="1764744"/>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1EDA577B-CF17-4DA1-8E7B-F213DD346ED0}"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77802D80-3662-4916-87F5-BA0EEFD2174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306588687"/>
      </p:ext>
    </p:extLst>
  </p:cSld>
  <p:clrMapOvr>
    <a:masterClrMapping/>
  </p:clrMapOvr>
  <p:transition spd="med">
    <p:wipe dir="d"/>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534670" y="1692892"/>
            <a:ext cx="4724775" cy="705515"/>
          </a:xfrm>
        </p:spPr>
        <p:txBody>
          <a:bodyPr anchor="b"/>
          <a:lstStyle>
            <a:lvl1pPr marL="0" indent="0">
              <a:buNone/>
              <a:defRPr sz="2700" b="1"/>
            </a:lvl1pPr>
            <a:lvl2pPr marL="518292" indent="0">
              <a:buNone/>
              <a:defRPr sz="2300" b="1"/>
            </a:lvl2pPr>
            <a:lvl3pPr marL="1036591" indent="0">
              <a:buNone/>
              <a:defRPr sz="2100" b="1"/>
            </a:lvl3pPr>
            <a:lvl4pPr marL="1554899" indent="0">
              <a:buNone/>
              <a:defRPr sz="1800" b="1"/>
            </a:lvl4pPr>
            <a:lvl5pPr marL="2073177" indent="0">
              <a:buNone/>
              <a:defRPr sz="1800" b="1"/>
            </a:lvl5pPr>
            <a:lvl6pPr marL="2591479" indent="0">
              <a:buNone/>
              <a:defRPr sz="1800" b="1"/>
            </a:lvl6pPr>
            <a:lvl7pPr marL="3109775" indent="0">
              <a:buNone/>
              <a:defRPr sz="1800" b="1"/>
            </a:lvl7pPr>
            <a:lvl8pPr marL="3628054" indent="0">
              <a:buNone/>
              <a:defRPr sz="1800" b="1"/>
            </a:lvl8pPr>
            <a:lvl9pPr marL="4146367" indent="0">
              <a:buNone/>
              <a:defRPr sz="1800" b="1"/>
            </a:lvl9pPr>
          </a:lstStyle>
          <a:p>
            <a:pPr lvl="0"/>
            <a:r>
              <a:rPr lang="tr-TR" smtClean="0"/>
              <a:t>Asıl metin stillerini düzenlemek için tıklatın</a:t>
            </a:r>
          </a:p>
        </p:txBody>
      </p:sp>
      <p:sp>
        <p:nvSpPr>
          <p:cNvPr id="4" name="3 İçerik Yer Tutucusu"/>
          <p:cNvSpPr>
            <a:spLocks noGrp="1"/>
          </p:cNvSpPr>
          <p:nvPr>
            <p:ph sz="half" idx="2"/>
          </p:nvPr>
        </p:nvSpPr>
        <p:spPr>
          <a:xfrm>
            <a:off x="534670" y="2398408"/>
            <a:ext cx="4724775"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432182" y="1692892"/>
            <a:ext cx="4726631" cy="705515"/>
          </a:xfrm>
        </p:spPr>
        <p:txBody>
          <a:bodyPr anchor="b"/>
          <a:lstStyle>
            <a:lvl1pPr marL="0" indent="0">
              <a:buNone/>
              <a:defRPr sz="2700" b="1"/>
            </a:lvl1pPr>
            <a:lvl2pPr marL="518292" indent="0">
              <a:buNone/>
              <a:defRPr sz="2300" b="1"/>
            </a:lvl2pPr>
            <a:lvl3pPr marL="1036591" indent="0">
              <a:buNone/>
              <a:defRPr sz="2100" b="1"/>
            </a:lvl3pPr>
            <a:lvl4pPr marL="1554899" indent="0">
              <a:buNone/>
              <a:defRPr sz="1800" b="1"/>
            </a:lvl4pPr>
            <a:lvl5pPr marL="2073177" indent="0">
              <a:buNone/>
              <a:defRPr sz="1800" b="1"/>
            </a:lvl5pPr>
            <a:lvl6pPr marL="2591479" indent="0">
              <a:buNone/>
              <a:defRPr sz="1800" b="1"/>
            </a:lvl6pPr>
            <a:lvl7pPr marL="3109775" indent="0">
              <a:buNone/>
              <a:defRPr sz="1800" b="1"/>
            </a:lvl7pPr>
            <a:lvl8pPr marL="3628054" indent="0">
              <a:buNone/>
              <a:defRPr sz="1800" b="1"/>
            </a:lvl8pPr>
            <a:lvl9pPr marL="4146367" indent="0">
              <a:buNone/>
              <a:defRPr sz="1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432182" y="2398408"/>
            <a:ext cx="472663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C080215-2287-4A3B-A46F-3D6FE5448995}" type="datetimeFigureOut">
              <a:rPr lang="tr-TR">
                <a:solidFill>
                  <a:prstClr val="black">
                    <a:tint val="75000"/>
                  </a:prstClr>
                </a:solidFill>
              </a:rPr>
              <a:pPr>
                <a:defRPr/>
              </a:pPr>
              <a:t>25.12.2017</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773ABF27-F7D7-4B43-91F1-01681F52DC3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741018265"/>
      </p:ext>
    </p:extLst>
  </p:cSld>
  <p:clrMapOvr>
    <a:masterClrMapping/>
  </p:clrMapOvr>
  <p:transition spd="med">
    <p:wipe dir="d"/>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E6890CA-E57E-4286-92E6-70138B7C6069}"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7073247F-409B-4409-91F3-C530842554F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42925311"/>
      </p:ext>
    </p:extLst>
  </p:cSld>
  <p:clrMapOvr>
    <a:masterClrMapping/>
  </p:clrMapOvr>
  <p:transition spd="med">
    <p:wipe dir="d"/>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4F1F78D-2B52-4F14-91E9-21C1F20565E0}" type="datetimeFigureOut">
              <a:rPr lang="tr-TR">
                <a:solidFill>
                  <a:prstClr val="black">
                    <a:tint val="75000"/>
                  </a:prstClr>
                </a:solidFill>
              </a:rPr>
              <a:pPr>
                <a:defRPr/>
              </a:pPr>
              <a:t>25.12.2017</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19390300-362D-4425-AF9E-242ABF1F0D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413232832"/>
      </p:ext>
    </p:extLst>
  </p:cSld>
  <p:clrMapOvr>
    <a:masterClrMapping/>
  </p:clrMapOvr>
  <p:transition spd="med">
    <p:wipe dir="d"/>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4754" y="301113"/>
            <a:ext cx="3518055" cy="1281483"/>
          </a:xfrm>
        </p:spPr>
        <p:txBody>
          <a:bodyPr anchor="b"/>
          <a:lstStyle>
            <a:lvl1pPr algn="l">
              <a:defRPr sz="2300" b="1"/>
            </a:lvl1pPr>
          </a:lstStyle>
          <a:p>
            <a:r>
              <a:rPr lang="tr-TR" smtClean="0"/>
              <a:t>Asıl başlık stili için tıklatın</a:t>
            </a:r>
            <a:endParaRPr lang="tr-TR"/>
          </a:p>
        </p:txBody>
      </p:sp>
      <p:sp>
        <p:nvSpPr>
          <p:cNvPr id="3" name="2 İçerik Yer Tutucusu"/>
          <p:cNvSpPr>
            <a:spLocks noGrp="1"/>
          </p:cNvSpPr>
          <p:nvPr>
            <p:ph idx="1"/>
          </p:nvPr>
        </p:nvSpPr>
        <p:spPr>
          <a:xfrm>
            <a:off x="4180822" y="301192"/>
            <a:ext cx="5977908" cy="645468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34754" y="1582598"/>
            <a:ext cx="3518055" cy="5173200"/>
          </a:xfrm>
        </p:spPr>
        <p:txBody>
          <a:bodyPr/>
          <a:lstStyle>
            <a:lvl1pPr marL="0" indent="0">
              <a:buNone/>
              <a:defRPr sz="1600"/>
            </a:lvl1pPr>
            <a:lvl2pPr marL="518292" indent="0">
              <a:buNone/>
              <a:defRPr sz="1400"/>
            </a:lvl2pPr>
            <a:lvl3pPr marL="1036591" indent="0">
              <a:buNone/>
              <a:defRPr sz="1100"/>
            </a:lvl3pPr>
            <a:lvl4pPr marL="1554899" indent="0">
              <a:buNone/>
              <a:defRPr sz="1000"/>
            </a:lvl4pPr>
            <a:lvl5pPr marL="2073177" indent="0">
              <a:buNone/>
              <a:defRPr sz="1000"/>
            </a:lvl5pPr>
            <a:lvl6pPr marL="2591479" indent="0">
              <a:buNone/>
              <a:defRPr sz="1000"/>
            </a:lvl6pPr>
            <a:lvl7pPr marL="3109775" indent="0">
              <a:buNone/>
              <a:defRPr sz="1000"/>
            </a:lvl7pPr>
            <a:lvl8pPr marL="3628054" indent="0">
              <a:buNone/>
              <a:defRPr sz="1000"/>
            </a:lvl8pPr>
            <a:lvl9pPr marL="4146367"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94FC50-9E2C-40A4-B8CD-00933FED4FAD}"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848CE27B-D06D-45C7-A8E8-32191F2DEB8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96482712"/>
      </p:ext>
    </p:extLst>
  </p:cSld>
  <p:clrMapOvr>
    <a:masterClrMapping/>
  </p:clrMapOvr>
  <p:transition spd="med">
    <p:wipe dir="d"/>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95981" y="5293995"/>
            <a:ext cx="6416040" cy="624986"/>
          </a:xfrm>
        </p:spPr>
        <p:txBody>
          <a:bodyPr anchor="b"/>
          <a:lstStyle>
            <a:lvl1pPr algn="l">
              <a:defRPr sz="2300" b="1"/>
            </a:lvl1pPr>
          </a:lstStyle>
          <a:p>
            <a:r>
              <a:rPr lang="tr-TR" smtClean="0"/>
              <a:t>Asıl başlık stili için tıklatın</a:t>
            </a:r>
            <a:endParaRPr lang="tr-TR"/>
          </a:p>
        </p:txBody>
      </p:sp>
      <p:sp>
        <p:nvSpPr>
          <p:cNvPr id="3" name="2 Resim Yer Tutucusu"/>
          <p:cNvSpPr>
            <a:spLocks noGrp="1"/>
          </p:cNvSpPr>
          <p:nvPr>
            <p:ph type="pic" idx="1"/>
          </p:nvPr>
        </p:nvSpPr>
        <p:spPr>
          <a:xfrm>
            <a:off x="2095981" y="675755"/>
            <a:ext cx="6416040" cy="4537710"/>
          </a:xfrm>
        </p:spPr>
        <p:txBody>
          <a:bodyPr rtlCol="0">
            <a:normAutofit/>
          </a:bodyPr>
          <a:lstStyle>
            <a:lvl1pPr marL="0" indent="0">
              <a:buNone/>
              <a:defRPr sz="3700"/>
            </a:lvl1pPr>
            <a:lvl2pPr marL="518292" indent="0">
              <a:buNone/>
              <a:defRPr sz="3200"/>
            </a:lvl2pPr>
            <a:lvl3pPr marL="1036591" indent="0">
              <a:buNone/>
              <a:defRPr sz="2700"/>
            </a:lvl3pPr>
            <a:lvl4pPr marL="1554899" indent="0">
              <a:buNone/>
              <a:defRPr sz="2300"/>
            </a:lvl4pPr>
            <a:lvl5pPr marL="2073177" indent="0">
              <a:buNone/>
              <a:defRPr sz="2300"/>
            </a:lvl5pPr>
            <a:lvl6pPr marL="2591479" indent="0">
              <a:buNone/>
              <a:defRPr sz="2300"/>
            </a:lvl6pPr>
            <a:lvl7pPr marL="3109775" indent="0">
              <a:buNone/>
              <a:defRPr sz="2300"/>
            </a:lvl7pPr>
            <a:lvl8pPr marL="3628054" indent="0">
              <a:buNone/>
              <a:defRPr sz="2300"/>
            </a:lvl8pPr>
            <a:lvl9pPr marL="4146367" indent="0">
              <a:buNone/>
              <a:defRPr sz="2300"/>
            </a:lvl9pPr>
          </a:lstStyle>
          <a:p>
            <a:pPr lvl="0"/>
            <a:endParaRPr lang="tr-TR" noProof="0"/>
          </a:p>
        </p:txBody>
      </p:sp>
      <p:sp>
        <p:nvSpPr>
          <p:cNvPr id="4" name="3 Metin Yer Tutucusu"/>
          <p:cNvSpPr>
            <a:spLocks noGrp="1"/>
          </p:cNvSpPr>
          <p:nvPr>
            <p:ph type="body" sz="half" idx="2"/>
          </p:nvPr>
        </p:nvSpPr>
        <p:spPr>
          <a:xfrm>
            <a:off x="2095981" y="5918981"/>
            <a:ext cx="6416040" cy="887584"/>
          </a:xfrm>
        </p:spPr>
        <p:txBody>
          <a:bodyPr/>
          <a:lstStyle>
            <a:lvl1pPr marL="0" indent="0">
              <a:buNone/>
              <a:defRPr sz="1600"/>
            </a:lvl1pPr>
            <a:lvl2pPr marL="518292" indent="0">
              <a:buNone/>
              <a:defRPr sz="1400"/>
            </a:lvl2pPr>
            <a:lvl3pPr marL="1036591" indent="0">
              <a:buNone/>
              <a:defRPr sz="1100"/>
            </a:lvl3pPr>
            <a:lvl4pPr marL="1554899" indent="0">
              <a:buNone/>
              <a:defRPr sz="1000"/>
            </a:lvl4pPr>
            <a:lvl5pPr marL="2073177" indent="0">
              <a:buNone/>
              <a:defRPr sz="1000"/>
            </a:lvl5pPr>
            <a:lvl6pPr marL="2591479" indent="0">
              <a:buNone/>
              <a:defRPr sz="1000"/>
            </a:lvl6pPr>
            <a:lvl7pPr marL="3109775" indent="0">
              <a:buNone/>
              <a:defRPr sz="1000"/>
            </a:lvl7pPr>
            <a:lvl8pPr marL="3628054" indent="0">
              <a:buNone/>
              <a:defRPr sz="1000"/>
            </a:lvl8pPr>
            <a:lvl9pPr marL="4146367"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14EF2DA-3A38-4731-A320-A074EC312491}"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0E3EF36-DBBE-42A6-9E2E-514EEA7FC27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776569113"/>
      </p:ext>
    </p:extLst>
  </p:cSld>
  <p:clrMapOvr>
    <a:masterClrMapping/>
  </p:clrMapOvr>
  <p:transition spd="med">
    <p:wipe dir="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F7ABCC5-0BBA-49B1-8B5A-D29206B32715}"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776FFDE9-41DD-4698-B4EF-CB9288AEBCF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288196617"/>
      </p:ext>
    </p:extLst>
  </p:cSld>
  <p:clrMapOvr>
    <a:masterClrMapping/>
  </p:clrMapOvr>
  <p:transition spd="med">
    <p:wipe dir="d"/>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752715" y="302865"/>
            <a:ext cx="2406015" cy="645293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34670" y="302865"/>
            <a:ext cx="7039822" cy="645293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D8B982-2740-4538-ABA9-C09D618BD8AE}"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E1EB61C7-3183-4CD5-BA64-2F47FEE7A23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44517823"/>
      </p:ext>
    </p:extLst>
  </p:cSld>
  <p:clrMapOvr>
    <a:masterClrMapping/>
  </p:clrMapOvr>
  <p:transition spd="med">
    <p:wipe dir="d"/>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534670" y="302865"/>
            <a:ext cx="9624060" cy="645293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3 Veri Yer Tutucusu"/>
          <p:cNvSpPr>
            <a:spLocks noGrp="1"/>
          </p:cNvSpPr>
          <p:nvPr>
            <p:ph type="dt" sz="half" idx="10"/>
          </p:nvPr>
        </p:nvSpPr>
        <p:spPr/>
        <p:txBody>
          <a:bodyPr/>
          <a:lstStyle>
            <a:lvl1pPr>
              <a:defRPr/>
            </a:lvl1pPr>
          </a:lstStyle>
          <a:p>
            <a:pPr>
              <a:defRPr/>
            </a:pPr>
            <a:fld id="{11DD4E91-5124-4B15-882E-1CB80BEC07A0}"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853F3391-9F87-4EF0-A830-A0E363EDC6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130041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02005" y="2349528"/>
            <a:ext cx="9089390" cy="162111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604010" y="4285615"/>
            <a:ext cx="7485380" cy="1932728"/>
          </a:xfrm>
        </p:spPr>
        <p:txBody>
          <a:bodyPr/>
          <a:lstStyle>
            <a:lvl1pPr marL="0" indent="0" algn="ctr">
              <a:buNone/>
              <a:defRPr>
                <a:solidFill>
                  <a:schemeClr val="tx1">
                    <a:tint val="75000"/>
                  </a:schemeClr>
                </a:solidFill>
              </a:defRPr>
            </a:lvl1pPr>
            <a:lvl2pPr marL="515627" indent="0" algn="ctr">
              <a:buNone/>
              <a:defRPr>
                <a:solidFill>
                  <a:schemeClr val="tx1">
                    <a:tint val="75000"/>
                  </a:schemeClr>
                </a:solidFill>
              </a:defRPr>
            </a:lvl2pPr>
            <a:lvl3pPr marL="1031270" indent="0" algn="ctr">
              <a:buNone/>
              <a:defRPr>
                <a:solidFill>
                  <a:schemeClr val="tx1">
                    <a:tint val="75000"/>
                  </a:schemeClr>
                </a:solidFill>
              </a:defRPr>
            </a:lvl3pPr>
            <a:lvl4pPr marL="1546911" indent="0" algn="ctr">
              <a:buNone/>
              <a:defRPr>
                <a:solidFill>
                  <a:schemeClr val="tx1">
                    <a:tint val="75000"/>
                  </a:schemeClr>
                </a:solidFill>
              </a:defRPr>
            </a:lvl4pPr>
            <a:lvl5pPr marL="2062525" indent="0" algn="ctr">
              <a:buNone/>
              <a:defRPr>
                <a:solidFill>
                  <a:schemeClr val="tx1">
                    <a:tint val="75000"/>
                  </a:schemeClr>
                </a:solidFill>
              </a:defRPr>
            </a:lvl5pPr>
            <a:lvl6pPr marL="2578162" indent="0" algn="ctr">
              <a:buNone/>
              <a:defRPr>
                <a:solidFill>
                  <a:schemeClr val="tx1">
                    <a:tint val="75000"/>
                  </a:schemeClr>
                </a:solidFill>
              </a:defRPr>
            </a:lvl6pPr>
            <a:lvl7pPr marL="3093806" indent="0" algn="ctr">
              <a:buNone/>
              <a:defRPr>
                <a:solidFill>
                  <a:schemeClr val="tx1">
                    <a:tint val="75000"/>
                  </a:schemeClr>
                </a:solidFill>
              </a:defRPr>
            </a:lvl7pPr>
            <a:lvl8pPr marL="3609415" indent="0" algn="ctr">
              <a:buNone/>
              <a:defRPr>
                <a:solidFill>
                  <a:schemeClr val="tx1">
                    <a:tint val="75000"/>
                  </a:schemeClr>
                </a:solidFill>
              </a:defRPr>
            </a:lvl8pPr>
            <a:lvl9pPr marL="4125067"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9295278-48D9-4E48-AF1C-305D7C9A238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59D6C47-F9DA-4B44-815A-8805B3635B2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536608190"/>
      </p:ext>
    </p:extLst>
  </p:cSld>
  <p:clrMapOvr>
    <a:masterClrMapping/>
  </p:clrMapOvr>
  <p:transition spd="med">
    <p:wipe dir="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02005" y="2349439"/>
            <a:ext cx="9089390" cy="162111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604010" y="4285615"/>
            <a:ext cx="7485380" cy="1932728"/>
          </a:xfrm>
        </p:spPr>
        <p:txBody>
          <a:bodyPr/>
          <a:lstStyle>
            <a:lvl1pPr marL="0" indent="0" algn="ctr">
              <a:buNone/>
              <a:defRPr>
                <a:solidFill>
                  <a:schemeClr val="tx1">
                    <a:tint val="75000"/>
                  </a:schemeClr>
                </a:solidFill>
              </a:defRPr>
            </a:lvl1pPr>
            <a:lvl2pPr marL="519351" indent="0" algn="ctr">
              <a:buNone/>
              <a:defRPr>
                <a:solidFill>
                  <a:schemeClr val="tx1">
                    <a:tint val="75000"/>
                  </a:schemeClr>
                </a:solidFill>
              </a:defRPr>
            </a:lvl2pPr>
            <a:lvl3pPr marL="1038710" indent="0" algn="ctr">
              <a:buNone/>
              <a:defRPr>
                <a:solidFill>
                  <a:schemeClr val="tx1">
                    <a:tint val="75000"/>
                  </a:schemeClr>
                </a:solidFill>
              </a:defRPr>
            </a:lvl3pPr>
            <a:lvl4pPr marL="1558075" indent="0" algn="ctr">
              <a:buNone/>
              <a:defRPr>
                <a:solidFill>
                  <a:schemeClr val="tx1">
                    <a:tint val="75000"/>
                  </a:schemeClr>
                </a:solidFill>
              </a:defRPr>
            </a:lvl4pPr>
            <a:lvl5pPr marL="2077417" indent="0" algn="ctr">
              <a:buNone/>
              <a:defRPr>
                <a:solidFill>
                  <a:schemeClr val="tx1">
                    <a:tint val="75000"/>
                  </a:schemeClr>
                </a:solidFill>
              </a:defRPr>
            </a:lvl5pPr>
            <a:lvl6pPr marL="2596778" indent="0" algn="ctr">
              <a:buNone/>
              <a:defRPr>
                <a:solidFill>
                  <a:schemeClr val="tx1">
                    <a:tint val="75000"/>
                  </a:schemeClr>
                </a:solidFill>
              </a:defRPr>
            </a:lvl6pPr>
            <a:lvl7pPr marL="3116132" indent="0" algn="ctr">
              <a:buNone/>
              <a:defRPr>
                <a:solidFill>
                  <a:schemeClr val="tx1">
                    <a:tint val="75000"/>
                  </a:schemeClr>
                </a:solidFill>
              </a:defRPr>
            </a:lvl7pPr>
            <a:lvl8pPr marL="3635475" indent="0" algn="ctr">
              <a:buNone/>
              <a:defRPr>
                <a:solidFill>
                  <a:schemeClr val="tx1">
                    <a:tint val="75000"/>
                  </a:schemeClr>
                </a:solidFill>
              </a:defRPr>
            </a:lvl8pPr>
            <a:lvl9pPr marL="4154842"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9295278-48D9-4E48-AF1C-305D7C9A238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59D6C47-F9DA-4B44-815A-8805B3635B2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922556585"/>
      </p:ext>
    </p:extLst>
  </p:cSld>
  <p:clrMapOvr>
    <a:masterClrMapping/>
  </p:clrMapOvr>
  <p:transition spd="med">
    <p:wipe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D78EE76-088F-4667-B7E9-CB2D5850DAD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63E30E7-4997-44AE-9A97-781AFC37CE2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253888403"/>
      </p:ext>
    </p:extLst>
  </p:cSld>
  <p:clrMapOvr>
    <a:masterClrMapping/>
  </p:clrMapOvr>
  <p:transition spd="med">
    <p:wipe dir="d"/>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4705" y="4859833"/>
            <a:ext cx="9089390" cy="1502066"/>
          </a:xfrm>
        </p:spPr>
        <p:txBody>
          <a:bodyPr anchor="t"/>
          <a:lstStyle>
            <a:lvl1pPr algn="l">
              <a:defRPr sz="46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44705" y="3205512"/>
            <a:ext cx="9089390" cy="1654373"/>
          </a:xfrm>
        </p:spPr>
        <p:txBody>
          <a:bodyPr anchor="b"/>
          <a:lstStyle>
            <a:lvl1pPr marL="0" indent="0">
              <a:buNone/>
              <a:defRPr sz="2300">
                <a:solidFill>
                  <a:schemeClr val="tx1">
                    <a:tint val="75000"/>
                  </a:schemeClr>
                </a:solidFill>
              </a:defRPr>
            </a:lvl1pPr>
            <a:lvl2pPr marL="519351" indent="0">
              <a:buNone/>
              <a:defRPr sz="2100">
                <a:solidFill>
                  <a:schemeClr val="tx1">
                    <a:tint val="75000"/>
                  </a:schemeClr>
                </a:solidFill>
              </a:defRPr>
            </a:lvl2pPr>
            <a:lvl3pPr marL="1038710" indent="0">
              <a:buNone/>
              <a:defRPr sz="1800">
                <a:solidFill>
                  <a:schemeClr val="tx1">
                    <a:tint val="75000"/>
                  </a:schemeClr>
                </a:solidFill>
              </a:defRPr>
            </a:lvl3pPr>
            <a:lvl4pPr marL="1558075" indent="0">
              <a:buNone/>
              <a:defRPr sz="1600">
                <a:solidFill>
                  <a:schemeClr val="tx1">
                    <a:tint val="75000"/>
                  </a:schemeClr>
                </a:solidFill>
              </a:defRPr>
            </a:lvl4pPr>
            <a:lvl5pPr marL="2077417" indent="0">
              <a:buNone/>
              <a:defRPr sz="1600">
                <a:solidFill>
                  <a:schemeClr val="tx1">
                    <a:tint val="75000"/>
                  </a:schemeClr>
                </a:solidFill>
              </a:defRPr>
            </a:lvl5pPr>
            <a:lvl6pPr marL="2596778" indent="0">
              <a:buNone/>
              <a:defRPr sz="1600">
                <a:solidFill>
                  <a:schemeClr val="tx1">
                    <a:tint val="75000"/>
                  </a:schemeClr>
                </a:solidFill>
              </a:defRPr>
            </a:lvl6pPr>
            <a:lvl7pPr marL="3116132" indent="0">
              <a:buNone/>
              <a:defRPr sz="1600">
                <a:solidFill>
                  <a:schemeClr val="tx1">
                    <a:tint val="75000"/>
                  </a:schemeClr>
                </a:solidFill>
              </a:defRPr>
            </a:lvl7pPr>
            <a:lvl8pPr marL="3635475" indent="0">
              <a:buNone/>
              <a:defRPr sz="1600">
                <a:solidFill>
                  <a:schemeClr val="tx1">
                    <a:tint val="75000"/>
                  </a:schemeClr>
                </a:solidFill>
              </a:defRPr>
            </a:lvl8pPr>
            <a:lvl9pPr marL="4154842" indent="0">
              <a:buNone/>
              <a:defRPr sz="16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EC315CD-387F-49C5-810C-E47159AA7E0A}"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B690FC3-EB3A-4786-92C2-E14E7973BF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476635718"/>
      </p:ext>
    </p:extLst>
  </p:cSld>
  <p:clrMapOvr>
    <a:masterClrMapping/>
  </p:clrMapOvr>
  <p:transition spd="med">
    <p:wipe dir="d"/>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34670" y="1764719"/>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35812" y="1764719"/>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1EDA577B-CF17-4DA1-8E7B-F213DD346ED0}"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77802D80-3662-4916-87F5-BA0EEFD2174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678632060"/>
      </p:ext>
    </p:extLst>
  </p:cSld>
  <p:clrMapOvr>
    <a:masterClrMapping/>
  </p:clrMapOvr>
  <p:transition spd="med">
    <p:wipe dir="d"/>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534670" y="1692892"/>
            <a:ext cx="4724775" cy="705515"/>
          </a:xfrm>
        </p:spPr>
        <p:txBody>
          <a:bodyPr anchor="b"/>
          <a:lstStyle>
            <a:lvl1pPr marL="0" indent="0">
              <a:buNone/>
              <a:defRPr sz="2700" b="1"/>
            </a:lvl1pPr>
            <a:lvl2pPr marL="519351" indent="0">
              <a:buNone/>
              <a:defRPr sz="2300" b="1"/>
            </a:lvl2pPr>
            <a:lvl3pPr marL="1038710" indent="0">
              <a:buNone/>
              <a:defRPr sz="2100" b="1"/>
            </a:lvl3pPr>
            <a:lvl4pPr marL="1558075" indent="0">
              <a:buNone/>
              <a:defRPr sz="1800" b="1"/>
            </a:lvl4pPr>
            <a:lvl5pPr marL="2077417" indent="0">
              <a:buNone/>
              <a:defRPr sz="1800" b="1"/>
            </a:lvl5pPr>
            <a:lvl6pPr marL="2596778" indent="0">
              <a:buNone/>
              <a:defRPr sz="1800" b="1"/>
            </a:lvl6pPr>
            <a:lvl7pPr marL="3116132" indent="0">
              <a:buNone/>
              <a:defRPr sz="1800" b="1"/>
            </a:lvl7pPr>
            <a:lvl8pPr marL="3635475" indent="0">
              <a:buNone/>
              <a:defRPr sz="1800" b="1"/>
            </a:lvl8pPr>
            <a:lvl9pPr marL="4154842" indent="0">
              <a:buNone/>
              <a:defRPr sz="1800" b="1"/>
            </a:lvl9pPr>
          </a:lstStyle>
          <a:p>
            <a:pPr lvl="0"/>
            <a:r>
              <a:rPr lang="tr-TR" smtClean="0"/>
              <a:t>Asıl metin stillerini düzenlemek için tıklatın</a:t>
            </a:r>
          </a:p>
        </p:txBody>
      </p:sp>
      <p:sp>
        <p:nvSpPr>
          <p:cNvPr id="4" name="3 İçerik Yer Tutucusu"/>
          <p:cNvSpPr>
            <a:spLocks noGrp="1"/>
          </p:cNvSpPr>
          <p:nvPr>
            <p:ph sz="half" idx="2"/>
          </p:nvPr>
        </p:nvSpPr>
        <p:spPr>
          <a:xfrm>
            <a:off x="534670" y="2398408"/>
            <a:ext cx="4724775"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432156" y="1692892"/>
            <a:ext cx="4726631" cy="705515"/>
          </a:xfrm>
        </p:spPr>
        <p:txBody>
          <a:bodyPr anchor="b"/>
          <a:lstStyle>
            <a:lvl1pPr marL="0" indent="0">
              <a:buNone/>
              <a:defRPr sz="2700" b="1"/>
            </a:lvl1pPr>
            <a:lvl2pPr marL="519351" indent="0">
              <a:buNone/>
              <a:defRPr sz="2300" b="1"/>
            </a:lvl2pPr>
            <a:lvl3pPr marL="1038710" indent="0">
              <a:buNone/>
              <a:defRPr sz="2100" b="1"/>
            </a:lvl3pPr>
            <a:lvl4pPr marL="1558075" indent="0">
              <a:buNone/>
              <a:defRPr sz="1800" b="1"/>
            </a:lvl4pPr>
            <a:lvl5pPr marL="2077417" indent="0">
              <a:buNone/>
              <a:defRPr sz="1800" b="1"/>
            </a:lvl5pPr>
            <a:lvl6pPr marL="2596778" indent="0">
              <a:buNone/>
              <a:defRPr sz="1800" b="1"/>
            </a:lvl6pPr>
            <a:lvl7pPr marL="3116132" indent="0">
              <a:buNone/>
              <a:defRPr sz="1800" b="1"/>
            </a:lvl7pPr>
            <a:lvl8pPr marL="3635475" indent="0">
              <a:buNone/>
              <a:defRPr sz="1800" b="1"/>
            </a:lvl8pPr>
            <a:lvl9pPr marL="4154842" indent="0">
              <a:buNone/>
              <a:defRPr sz="1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432156" y="2398408"/>
            <a:ext cx="472663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C080215-2287-4A3B-A46F-3D6FE5448995}" type="datetimeFigureOut">
              <a:rPr lang="tr-TR">
                <a:solidFill>
                  <a:prstClr val="black">
                    <a:tint val="75000"/>
                  </a:prstClr>
                </a:solidFill>
              </a:rPr>
              <a:pPr>
                <a:defRPr/>
              </a:pPr>
              <a:t>25.12.2017</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773ABF27-F7D7-4B43-91F1-01681F52DC3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654854884"/>
      </p:ext>
    </p:extLst>
  </p:cSld>
  <p:clrMapOvr>
    <a:masterClrMapping/>
  </p:clrMapOvr>
  <p:transition spd="med">
    <p:wipe dir="d"/>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E6890CA-E57E-4286-92E6-70138B7C6069}"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7073247F-409B-4409-91F3-C530842554F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013655987"/>
      </p:ext>
    </p:extLst>
  </p:cSld>
  <p:clrMapOvr>
    <a:masterClrMapping/>
  </p:clrMapOvr>
  <p:transition spd="med">
    <p:wipe di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4F1F78D-2B52-4F14-91E9-21C1F20565E0}" type="datetimeFigureOut">
              <a:rPr lang="tr-TR">
                <a:solidFill>
                  <a:prstClr val="black">
                    <a:tint val="75000"/>
                  </a:prstClr>
                </a:solidFill>
              </a:rPr>
              <a:pPr>
                <a:defRPr/>
              </a:pPr>
              <a:t>25.12.2017</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19390300-362D-4425-AF9E-242ABF1F0D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867693875"/>
      </p:ext>
    </p:extLst>
  </p:cSld>
  <p:clrMapOvr>
    <a:masterClrMapping/>
  </p:clrMapOvr>
  <p:transition spd="med">
    <p:wipe dir="d"/>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4727" y="301113"/>
            <a:ext cx="3518055" cy="1281483"/>
          </a:xfrm>
        </p:spPr>
        <p:txBody>
          <a:bodyPr anchor="b"/>
          <a:lstStyle>
            <a:lvl1pPr algn="l">
              <a:defRPr sz="2300" b="1"/>
            </a:lvl1pPr>
          </a:lstStyle>
          <a:p>
            <a:r>
              <a:rPr lang="tr-TR" smtClean="0"/>
              <a:t>Asıl başlık stili için tıklatın</a:t>
            </a:r>
            <a:endParaRPr lang="tr-TR"/>
          </a:p>
        </p:txBody>
      </p:sp>
      <p:sp>
        <p:nvSpPr>
          <p:cNvPr id="3" name="2 İçerik Yer Tutucusu"/>
          <p:cNvSpPr>
            <a:spLocks noGrp="1"/>
          </p:cNvSpPr>
          <p:nvPr>
            <p:ph idx="1"/>
          </p:nvPr>
        </p:nvSpPr>
        <p:spPr>
          <a:xfrm>
            <a:off x="4180822" y="301167"/>
            <a:ext cx="5977908" cy="645468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34727" y="1582598"/>
            <a:ext cx="3518055" cy="5173200"/>
          </a:xfrm>
        </p:spPr>
        <p:txBody>
          <a:bodyPr/>
          <a:lstStyle>
            <a:lvl1pPr marL="0" indent="0">
              <a:buNone/>
              <a:defRPr sz="1600"/>
            </a:lvl1pPr>
            <a:lvl2pPr marL="519351" indent="0">
              <a:buNone/>
              <a:defRPr sz="1400"/>
            </a:lvl2pPr>
            <a:lvl3pPr marL="1038710" indent="0">
              <a:buNone/>
              <a:defRPr sz="1100"/>
            </a:lvl3pPr>
            <a:lvl4pPr marL="1558075" indent="0">
              <a:buNone/>
              <a:defRPr sz="1000"/>
            </a:lvl4pPr>
            <a:lvl5pPr marL="2077417" indent="0">
              <a:buNone/>
              <a:defRPr sz="1000"/>
            </a:lvl5pPr>
            <a:lvl6pPr marL="2596778" indent="0">
              <a:buNone/>
              <a:defRPr sz="1000"/>
            </a:lvl6pPr>
            <a:lvl7pPr marL="3116132" indent="0">
              <a:buNone/>
              <a:defRPr sz="1000"/>
            </a:lvl7pPr>
            <a:lvl8pPr marL="3635475" indent="0">
              <a:buNone/>
              <a:defRPr sz="1000"/>
            </a:lvl8pPr>
            <a:lvl9pPr marL="4154842"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94FC50-9E2C-40A4-B8CD-00933FED4FAD}"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848CE27B-D06D-45C7-A8E8-32191F2DEB8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550072964"/>
      </p:ext>
    </p:extLst>
  </p:cSld>
  <p:clrMapOvr>
    <a:masterClrMapping/>
  </p:clrMapOvr>
  <p:transition spd="med">
    <p:wipe dir="d"/>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95981" y="5293995"/>
            <a:ext cx="6416040" cy="624986"/>
          </a:xfrm>
        </p:spPr>
        <p:txBody>
          <a:bodyPr anchor="b"/>
          <a:lstStyle>
            <a:lvl1pPr algn="l">
              <a:defRPr sz="2300" b="1"/>
            </a:lvl1pPr>
          </a:lstStyle>
          <a:p>
            <a:r>
              <a:rPr lang="tr-TR" smtClean="0"/>
              <a:t>Asıl başlık stili için tıklatın</a:t>
            </a:r>
            <a:endParaRPr lang="tr-TR"/>
          </a:p>
        </p:txBody>
      </p:sp>
      <p:sp>
        <p:nvSpPr>
          <p:cNvPr id="3" name="2 Resim Yer Tutucusu"/>
          <p:cNvSpPr>
            <a:spLocks noGrp="1"/>
          </p:cNvSpPr>
          <p:nvPr>
            <p:ph type="pic" idx="1"/>
          </p:nvPr>
        </p:nvSpPr>
        <p:spPr>
          <a:xfrm>
            <a:off x="2095981" y="675755"/>
            <a:ext cx="6416040" cy="4537710"/>
          </a:xfrm>
        </p:spPr>
        <p:txBody>
          <a:bodyPr rtlCol="0">
            <a:normAutofit/>
          </a:bodyPr>
          <a:lstStyle>
            <a:lvl1pPr marL="0" indent="0">
              <a:buNone/>
              <a:defRPr sz="3700"/>
            </a:lvl1pPr>
            <a:lvl2pPr marL="519351" indent="0">
              <a:buNone/>
              <a:defRPr sz="3200"/>
            </a:lvl2pPr>
            <a:lvl3pPr marL="1038710" indent="0">
              <a:buNone/>
              <a:defRPr sz="2700"/>
            </a:lvl3pPr>
            <a:lvl4pPr marL="1558075" indent="0">
              <a:buNone/>
              <a:defRPr sz="2300"/>
            </a:lvl4pPr>
            <a:lvl5pPr marL="2077417" indent="0">
              <a:buNone/>
              <a:defRPr sz="2300"/>
            </a:lvl5pPr>
            <a:lvl6pPr marL="2596778" indent="0">
              <a:buNone/>
              <a:defRPr sz="2300"/>
            </a:lvl6pPr>
            <a:lvl7pPr marL="3116132" indent="0">
              <a:buNone/>
              <a:defRPr sz="2300"/>
            </a:lvl7pPr>
            <a:lvl8pPr marL="3635475" indent="0">
              <a:buNone/>
              <a:defRPr sz="2300"/>
            </a:lvl8pPr>
            <a:lvl9pPr marL="4154842" indent="0">
              <a:buNone/>
              <a:defRPr sz="2300"/>
            </a:lvl9pPr>
          </a:lstStyle>
          <a:p>
            <a:pPr lvl="0"/>
            <a:endParaRPr lang="tr-TR" noProof="0"/>
          </a:p>
        </p:txBody>
      </p:sp>
      <p:sp>
        <p:nvSpPr>
          <p:cNvPr id="4" name="3 Metin Yer Tutucusu"/>
          <p:cNvSpPr>
            <a:spLocks noGrp="1"/>
          </p:cNvSpPr>
          <p:nvPr>
            <p:ph type="body" sz="half" idx="2"/>
          </p:nvPr>
        </p:nvSpPr>
        <p:spPr>
          <a:xfrm>
            <a:off x="2095981" y="5918981"/>
            <a:ext cx="6416040" cy="887584"/>
          </a:xfrm>
        </p:spPr>
        <p:txBody>
          <a:bodyPr/>
          <a:lstStyle>
            <a:lvl1pPr marL="0" indent="0">
              <a:buNone/>
              <a:defRPr sz="1600"/>
            </a:lvl1pPr>
            <a:lvl2pPr marL="519351" indent="0">
              <a:buNone/>
              <a:defRPr sz="1400"/>
            </a:lvl2pPr>
            <a:lvl3pPr marL="1038710" indent="0">
              <a:buNone/>
              <a:defRPr sz="1100"/>
            </a:lvl3pPr>
            <a:lvl4pPr marL="1558075" indent="0">
              <a:buNone/>
              <a:defRPr sz="1000"/>
            </a:lvl4pPr>
            <a:lvl5pPr marL="2077417" indent="0">
              <a:buNone/>
              <a:defRPr sz="1000"/>
            </a:lvl5pPr>
            <a:lvl6pPr marL="2596778" indent="0">
              <a:buNone/>
              <a:defRPr sz="1000"/>
            </a:lvl6pPr>
            <a:lvl7pPr marL="3116132" indent="0">
              <a:buNone/>
              <a:defRPr sz="1000"/>
            </a:lvl7pPr>
            <a:lvl8pPr marL="3635475" indent="0">
              <a:buNone/>
              <a:defRPr sz="1000"/>
            </a:lvl8pPr>
            <a:lvl9pPr marL="4154842"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14EF2DA-3A38-4731-A320-A074EC312491}"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0E3EF36-DBBE-42A6-9E2E-514EEA7FC27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996754372"/>
      </p:ext>
    </p:extLst>
  </p:cSld>
  <p:clrMapOvr>
    <a:masterClrMapping/>
  </p:clrMapOvr>
  <p:transition spd="med">
    <p:wipe dir="d"/>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F7ABCC5-0BBA-49B1-8B5A-D29206B32715}"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776FFDE9-41DD-4698-B4EF-CB9288AEBCF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175047291"/>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D78EE76-088F-4667-B7E9-CB2D5850DAD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63E30E7-4997-44AE-9A97-781AFC37CE2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37980719"/>
      </p:ext>
    </p:extLst>
  </p:cSld>
  <p:clrMapOvr>
    <a:masterClrMapping/>
  </p:clrMapOvr>
  <p:transition spd="med">
    <p:wipe dir="d"/>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752715" y="302865"/>
            <a:ext cx="2406015" cy="645293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34670" y="302865"/>
            <a:ext cx="7039822" cy="645293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D8B982-2740-4538-ABA9-C09D618BD8AE}"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E1EB61C7-3183-4CD5-BA64-2F47FEE7A23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000673250"/>
      </p:ext>
    </p:extLst>
  </p:cSld>
  <p:clrMapOvr>
    <a:masterClrMapping/>
  </p:clrMapOvr>
  <p:transition spd="med">
    <p:wipe dir="d"/>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534670" y="302865"/>
            <a:ext cx="9624060" cy="645293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3 Veri Yer Tutucusu"/>
          <p:cNvSpPr>
            <a:spLocks noGrp="1"/>
          </p:cNvSpPr>
          <p:nvPr>
            <p:ph type="dt" sz="half" idx="10"/>
          </p:nvPr>
        </p:nvSpPr>
        <p:spPr/>
        <p:txBody>
          <a:bodyPr/>
          <a:lstStyle>
            <a:lvl1pPr>
              <a:defRPr/>
            </a:lvl1pPr>
          </a:lstStyle>
          <a:p>
            <a:pPr>
              <a:defRPr/>
            </a:pPr>
            <a:fld id="{11DD4E91-5124-4B15-882E-1CB80BEC07A0}"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853F3391-9F87-4EF0-A830-A0E363EDC6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4768160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02005" y="2349426"/>
            <a:ext cx="9089390" cy="162111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604010" y="4285615"/>
            <a:ext cx="7485380" cy="1932728"/>
          </a:xfrm>
        </p:spPr>
        <p:txBody>
          <a:bodyPr/>
          <a:lstStyle>
            <a:lvl1pPr marL="0" indent="0" algn="ctr">
              <a:buNone/>
              <a:defRPr>
                <a:solidFill>
                  <a:schemeClr val="tx1">
                    <a:tint val="75000"/>
                  </a:schemeClr>
                </a:solidFill>
              </a:defRPr>
            </a:lvl1pPr>
            <a:lvl2pPr marL="519906" indent="0" algn="ctr">
              <a:buNone/>
              <a:defRPr>
                <a:solidFill>
                  <a:schemeClr val="tx1">
                    <a:tint val="75000"/>
                  </a:schemeClr>
                </a:solidFill>
              </a:defRPr>
            </a:lvl2pPr>
            <a:lvl3pPr marL="1039819" indent="0" algn="ctr">
              <a:buNone/>
              <a:defRPr>
                <a:solidFill>
                  <a:schemeClr val="tx1">
                    <a:tint val="75000"/>
                  </a:schemeClr>
                </a:solidFill>
              </a:defRPr>
            </a:lvl3pPr>
            <a:lvl4pPr marL="1559734" indent="0" algn="ctr">
              <a:buNone/>
              <a:defRPr>
                <a:solidFill>
                  <a:schemeClr val="tx1">
                    <a:tint val="75000"/>
                  </a:schemeClr>
                </a:solidFill>
              </a:defRPr>
            </a:lvl4pPr>
            <a:lvl5pPr marL="2079633" indent="0" algn="ctr">
              <a:buNone/>
              <a:defRPr>
                <a:solidFill>
                  <a:schemeClr val="tx1">
                    <a:tint val="75000"/>
                  </a:schemeClr>
                </a:solidFill>
              </a:defRPr>
            </a:lvl5pPr>
            <a:lvl6pPr marL="2599547" indent="0" algn="ctr">
              <a:buNone/>
              <a:defRPr>
                <a:solidFill>
                  <a:schemeClr val="tx1">
                    <a:tint val="75000"/>
                  </a:schemeClr>
                </a:solidFill>
              </a:defRPr>
            </a:lvl6pPr>
            <a:lvl7pPr marL="3119453" indent="0" algn="ctr">
              <a:buNone/>
              <a:defRPr>
                <a:solidFill>
                  <a:schemeClr val="tx1">
                    <a:tint val="75000"/>
                  </a:schemeClr>
                </a:solidFill>
              </a:defRPr>
            </a:lvl7pPr>
            <a:lvl8pPr marL="3639357" indent="0" algn="ctr">
              <a:buNone/>
              <a:defRPr>
                <a:solidFill>
                  <a:schemeClr val="tx1">
                    <a:tint val="75000"/>
                  </a:schemeClr>
                </a:solidFill>
              </a:defRPr>
            </a:lvl8pPr>
            <a:lvl9pPr marL="4159271"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9295278-48D9-4E48-AF1C-305D7C9A238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59D6C47-F9DA-4B44-815A-8805B3635B2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377290493"/>
      </p:ext>
    </p:extLst>
  </p:cSld>
  <p:clrMapOvr>
    <a:masterClrMapping/>
  </p:clrMapOvr>
  <p:transition spd="med">
    <p:wipe di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D78EE76-088F-4667-B7E9-CB2D5850DAD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63E30E7-4997-44AE-9A97-781AFC37CE2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663542798"/>
      </p:ext>
    </p:extLst>
  </p:cSld>
  <p:clrMapOvr>
    <a:masterClrMapping/>
  </p:clrMapOvr>
  <p:transition spd="med">
    <p:wipe dir="d"/>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4705" y="4859833"/>
            <a:ext cx="9089390" cy="1502066"/>
          </a:xfrm>
        </p:spPr>
        <p:txBody>
          <a:bodyPr anchor="t"/>
          <a:lstStyle>
            <a:lvl1pPr algn="l">
              <a:defRPr sz="46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44705" y="3205499"/>
            <a:ext cx="9089390" cy="1654373"/>
          </a:xfrm>
        </p:spPr>
        <p:txBody>
          <a:bodyPr anchor="b"/>
          <a:lstStyle>
            <a:lvl1pPr marL="0" indent="0">
              <a:buNone/>
              <a:defRPr sz="2300">
                <a:solidFill>
                  <a:schemeClr val="tx1">
                    <a:tint val="75000"/>
                  </a:schemeClr>
                </a:solidFill>
              </a:defRPr>
            </a:lvl1pPr>
            <a:lvl2pPr marL="519906" indent="0">
              <a:buNone/>
              <a:defRPr sz="2100">
                <a:solidFill>
                  <a:schemeClr val="tx1">
                    <a:tint val="75000"/>
                  </a:schemeClr>
                </a:solidFill>
              </a:defRPr>
            </a:lvl2pPr>
            <a:lvl3pPr marL="1039819" indent="0">
              <a:buNone/>
              <a:defRPr sz="1800">
                <a:solidFill>
                  <a:schemeClr val="tx1">
                    <a:tint val="75000"/>
                  </a:schemeClr>
                </a:solidFill>
              </a:defRPr>
            </a:lvl3pPr>
            <a:lvl4pPr marL="1559734" indent="0">
              <a:buNone/>
              <a:defRPr sz="1600">
                <a:solidFill>
                  <a:schemeClr val="tx1">
                    <a:tint val="75000"/>
                  </a:schemeClr>
                </a:solidFill>
              </a:defRPr>
            </a:lvl4pPr>
            <a:lvl5pPr marL="2079633" indent="0">
              <a:buNone/>
              <a:defRPr sz="1600">
                <a:solidFill>
                  <a:schemeClr val="tx1">
                    <a:tint val="75000"/>
                  </a:schemeClr>
                </a:solidFill>
              </a:defRPr>
            </a:lvl5pPr>
            <a:lvl6pPr marL="2599547" indent="0">
              <a:buNone/>
              <a:defRPr sz="1600">
                <a:solidFill>
                  <a:schemeClr val="tx1">
                    <a:tint val="75000"/>
                  </a:schemeClr>
                </a:solidFill>
              </a:defRPr>
            </a:lvl6pPr>
            <a:lvl7pPr marL="3119453" indent="0">
              <a:buNone/>
              <a:defRPr sz="1600">
                <a:solidFill>
                  <a:schemeClr val="tx1">
                    <a:tint val="75000"/>
                  </a:schemeClr>
                </a:solidFill>
              </a:defRPr>
            </a:lvl7pPr>
            <a:lvl8pPr marL="3639357" indent="0">
              <a:buNone/>
              <a:defRPr sz="1600">
                <a:solidFill>
                  <a:schemeClr val="tx1">
                    <a:tint val="75000"/>
                  </a:schemeClr>
                </a:solidFill>
              </a:defRPr>
            </a:lvl8pPr>
            <a:lvl9pPr marL="4159271" indent="0">
              <a:buNone/>
              <a:defRPr sz="16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EC315CD-387F-49C5-810C-E47159AA7E0A}"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B690FC3-EB3A-4786-92C2-E14E7973BF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761817761"/>
      </p:ext>
    </p:extLst>
  </p:cSld>
  <p:clrMapOvr>
    <a:masterClrMapping/>
  </p:clrMapOvr>
  <p:transition spd="med">
    <p:wipe dir="d"/>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34670" y="1764705"/>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35812" y="1764705"/>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1EDA577B-CF17-4DA1-8E7B-F213DD346ED0}"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77802D80-3662-4916-87F5-BA0EEFD2174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726812632"/>
      </p:ext>
    </p:extLst>
  </p:cSld>
  <p:clrMapOvr>
    <a:masterClrMapping/>
  </p:clrMapOvr>
  <p:transition spd="med">
    <p:wipe dir="d"/>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534670" y="1692892"/>
            <a:ext cx="4724775" cy="705515"/>
          </a:xfrm>
        </p:spPr>
        <p:txBody>
          <a:bodyPr anchor="b"/>
          <a:lstStyle>
            <a:lvl1pPr marL="0" indent="0">
              <a:buNone/>
              <a:defRPr sz="2700" b="1"/>
            </a:lvl1pPr>
            <a:lvl2pPr marL="519906" indent="0">
              <a:buNone/>
              <a:defRPr sz="2300" b="1"/>
            </a:lvl2pPr>
            <a:lvl3pPr marL="1039819" indent="0">
              <a:buNone/>
              <a:defRPr sz="2100" b="1"/>
            </a:lvl3pPr>
            <a:lvl4pPr marL="1559734" indent="0">
              <a:buNone/>
              <a:defRPr sz="1800" b="1"/>
            </a:lvl4pPr>
            <a:lvl5pPr marL="2079633" indent="0">
              <a:buNone/>
              <a:defRPr sz="1800" b="1"/>
            </a:lvl5pPr>
            <a:lvl6pPr marL="2599547" indent="0">
              <a:buNone/>
              <a:defRPr sz="1800" b="1"/>
            </a:lvl6pPr>
            <a:lvl7pPr marL="3119453" indent="0">
              <a:buNone/>
              <a:defRPr sz="1800" b="1"/>
            </a:lvl7pPr>
            <a:lvl8pPr marL="3639357" indent="0">
              <a:buNone/>
              <a:defRPr sz="1800" b="1"/>
            </a:lvl8pPr>
            <a:lvl9pPr marL="4159271" indent="0">
              <a:buNone/>
              <a:defRPr sz="1800" b="1"/>
            </a:lvl9pPr>
          </a:lstStyle>
          <a:p>
            <a:pPr lvl="0"/>
            <a:r>
              <a:rPr lang="tr-TR" smtClean="0"/>
              <a:t>Asıl metin stillerini düzenlemek için tıklatın</a:t>
            </a:r>
          </a:p>
        </p:txBody>
      </p:sp>
      <p:sp>
        <p:nvSpPr>
          <p:cNvPr id="4" name="3 İçerik Yer Tutucusu"/>
          <p:cNvSpPr>
            <a:spLocks noGrp="1"/>
          </p:cNvSpPr>
          <p:nvPr>
            <p:ph sz="half" idx="2"/>
          </p:nvPr>
        </p:nvSpPr>
        <p:spPr>
          <a:xfrm>
            <a:off x="534670" y="2398408"/>
            <a:ext cx="4724775"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432142" y="1692892"/>
            <a:ext cx="4726631" cy="705515"/>
          </a:xfrm>
        </p:spPr>
        <p:txBody>
          <a:bodyPr anchor="b"/>
          <a:lstStyle>
            <a:lvl1pPr marL="0" indent="0">
              <a:buNone/>
              <a:defRPr sz="2700" b="1"/>
            </a:lvl1pPr>
            <a:lvl2pPr marL="519906" indent="0">
              <a:buNone/>
              <a:defRPr sz="2300" b="1"/>
            </a:lvl2pPr>
            <a:lvl3pPr marL="1039819" indent="0">
              <a:buNone/>
              <a:defRPr sz="2100" b="1"/>
            </a:lvl3pPr>
            <a:lvl4pPr marL="1559734" indent="0">
              <a:buNone/>
              <a:defRPr sz="1800" b="1"/>
            </a:lvl4pPr>
            <a:lvl5pPr marL="2079633" indent="0">
              <a:buNone/>
              <a:defRPr sz="1800" b="1"/>
            </a:lvl5pPr>
            <a:lvl6pPr marL="2599547" indent="0">
              <a:buNone/>
              <a:defRPr sz="1800" b="1"/>
            </a:lvl6pPr>
            <a:lvl7pPr marL="3119453" indent="0">
              <a:buNone/>
              <a:defRPr sz="1800" b="1"/>
            </a:lvl7pPr>
            <a:lvl8pPr marL="3639357" indent="0">
              <a:buNone/>
              <a:defRPr sz="1800" b="1"/>
            </a:lvl8pPr>
            <a:lvl9pPr marL="4159271" indent="0">
              <a:buNone/>
              <a:defRPr sz="1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432142" y="2398408"/>
            <a:ext cx="472663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C080215-2287-4A3B-A46F-3D6FE5448995}" type="datetimeFigureOut">
              <a:rPr lang="tr-TR">
                <a:solidFill>
                  <a:prstClr val="black">
                    <a:tint val="75000"/>
                  </a:prstClr>
                </a:solidFill>
              </a:rPr>
              <a:pPr>
                <a:defRPr/>
              </a:pPr>
              <a:t>25.12.2017</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773ABF27-F7D7-4B43-91F1-01681F52DC3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28480850"/>
      </p:ext>
    </p:extLst>
  </p:cSld>
  <p:clrMapOvr>
    <a:masterClrMapping/>
  </p:clrMapOvr>
  <p:transition spd="med">
    <p:wipe dir="d"/>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E6890CA-E57E-4286-92E6-70138B7C6069}"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7073247F-409B-4409-91F3-C530842554F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086181392"/>
      </p:ext>
    </p:extLst>
  </p:cSld>
  <p:clrMapOvr>
    <a:masterClrMapping/>
  </p:clrMapOvr>
  <p:transition spd="med">
    <p:wipe dir="d"/>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4F1F78D-2B52-4F14-91E9-21C1F20565E0}" type="datetimeFigureOut">
              <a:rPr lang="tr-TR">
                <a:solidFill>
                  <a:prstClr val="black">
                    <a:tint val="75000"/>
                  </a:prstClr>
                </a:solidFill>
              </a:rPr>
              <a:pPr>
                <a:defRPr/>
              </a:pPr>
              <a:t>25.12.2017</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19390300-362D-4425-AF9E-242ABF1F0D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836028575"/>
      </p:ext>
    </p:extLst>
  </p:cSld>
  <p:clrMapOvr>
    <a:masterClrMapping/>
  </p:clrMapOvr>
  <p:transition spd="med">
    <p:wipe dir="d"/>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4713" y="301113"/>
            <a:ext cx="3518055" cy="1281483"/>
          </a:xfrm>
        </p:spPr>
        <p:txBody>
          <a:bodyPr anchor="b"/>
          <a:lstStyle>
            <a:lvl1pPr algn="l">
              <a:defRPr sz="2300" b="1"/>
            </a:lvl1pPr>
          </a:lstStyle>
          <a:p>
            <a:r>
              <a:rPr lang="tr-TR" smtClean="0"/>
              <a:t>Asıl başlık stili için tıklatın</a:t>
            </a:r>
            <a:endParaRPr lang="tr-TR"/>
          </a:p>
        </p:txBody>
      </p:sp>
      <p:sp>
        <p:nvSpPr>
          <p:cNvPr id="3" name="2 İçerik Yer Tutucusu"/>
          <p:cNvSpPr>
            <a:spLocks noGrp="1"/>
          </p:cNvSpPr>
          <p:nvPr>
            <p:ph idx="1"/>
          </p:nvPr>
        </p:nvSpPr>
        <p:spPr>
          <a:xfrm>
            <a:off x="4180822" y="301154"/>
            <a:ext cx="5977908" cy="645468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34713" y="1582598"/>
            <a:ext cx="3518055" cy="5173200"/>
          </a:xfrm>
        </p:spPr>
        <p:txBody>
          <a:bodyPr/>
          <a:lstStyle>
            <a:lvl1pPr marL="0" indent="0">
              <a:buNone/>
              <a:defRPr sz="1600"/>
            </a:lvl1pPr>
            <a:lvl2pPr marL="519906" indent="0">
              <a:buNone/>
              <a:defRPr sz="1400"/>
            </a:lvl2pPr>
            <a:lvl3pPr marL="1039819" indent="0">
              <a:buNone/>
              <a:defRPr sz="1100"/>
            </a:lvl3pPr>
            <a:lvl4pPr marL="1559734" indent="0">
              <a:buNone/>
              <a:defRPr sz="1000"/>
            </a:lvl4pPr>
            <a:lvl5pPr marL="2079633" indent="0">
              <a:buNone/>
              <a:defRPr sz="1000"/>
            </a:lvl5pPr>
            <a:lvl6pPr marL="2599547" indent="0">
              <a:buNone/>
              <a:defRPr sz="1000"/>
            </a:lvl6pPr>
            <a:lvl7pPr marL="3119453" indent="0">
              <a:buNone/>
              <a:defRPr sz="1000"/>
            </a:lvl7pPr>
            <a:lvl8pPr marL="3639357" indent="0">
              <a:buNone/>
              <a:defRPr sz="1000"/>
            </a:lvl8pPr>
            <a:lvl9pPr marL="4159271"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94FC50-9E2C-40A4-B8CD-00933FED4FAD}"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848CE27B-D06D-45C7-A8E8-32191F2DEB8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774213831"/>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4705" y="4859833"/>
            <a:ext cx="9089390" cy="1502066"/>
          </a:xfrm>
        </p:spPr>
        <p:txBody>
          <a:bodyPr anchor="t"/>
          <a:lstStyle>
            <a:lvl1pPr algn="l">
              <a:defRPr sz="46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44705" y="3205601"/>
            <a:ext cx="9089390" cy="1654373"/>
          </a:xfrm>
        </p:spPr>
        <p:txBody>
          <a:bodyPr anchor="b"/>
          <a:lstStyle>
            <a:lvl1pPr marL="0" indent="0">
              <a:buNone/>
              <a:defRPr sz="2300">
                <a:solidFill>
                  <a:schemeClr val="tx1">
                    <a:tint val="75000"/>
                  </a:schemeClr>
                </a:solidFill>
              </a:defRPr>
            </a:lvl1pPr>
            <a:lvl2pPr marL="515627" indent="0">
              <a:buNone/>
              <a:defRPr sz="2100">
                <a:solidFill>
                  <a:schemeClr val="tx1">
                    <a:tint val="75000"/>
                  </a:schemeClr>
                </a:solidFill>
              </a:defRPr>
            </a:lvl2pPr>
            <a:lvl3pPr marL="1031270" indent="0">
              <a:buNone/>
              <a:defRPr sz="1800">
                <a:solidFill>
                  <a:schemeClr val="tx1">
                    <a:tint val="75000"/>
                  </a:schemeClr>
                </a:solidFill>
              </a:defRPr>
            </a:lvl3pPr>
            <a:lvl4pPr marL="1546911" indent="0">
              <a:buNone/>
              <a:defRPr sz="1600">
                <a:solidFill>
                  <a:schemeClr val="tx1">
                    <a:tint val="75000"/>
                  </a:schemeClr>
                </a:solidFill>
              </a:defRPr>
            </a:lvl4pPr>
            <a:lvl5pPr marL="2062525" indent="0">
              <a:buNone/>
              <a:defRPr sz="1600">
                <a:solidFill>
                  <a:schemeClr val="tx1">
                    <a:tint val="75000"/>
                  </a:schemeClr>
                </a:solidFill>
              </a:defRPr>
            </a:lvl5pPr>
            <a:lvl6pPr marL="2578162" indent="0">
              <a:buNone/>
              <a:defRPr sz="1600">
                <a:solidFill>
                  <a:schemeClr val="tx1">
                    <a:tint val="75000"/>
                  </a:schemeClr>
                </a:solidFill>
              </a:defRPr>
            </a:lvl6pPr>
            <a:lvl7pPr marL="3093806" indent="0">
              <a:buNone/>
              <a:defRPr sz="1600">
                <a:solidFill>
                  <a:schemeClr val="tx1">
                    <a:tint val="75000"/>
                  </a:schemeClr>
                </a:solidFill>
              </a:defRPr>
            </a:lvl7pPr>
            <a:lvl8pPr marL="3609415" indent="0">
              <a:buNone/>
              <a:defRPr sz="1600">
                <a:solidFill>
                  <a:schemeClr val="tx1">
                    <a:tint val="75000"/>
                  </a:schemeClr>
                </a:solidFill>
              </a:defRPr>
            </a:lvl8pPr>
            <a:lvl9pPr marL="4125067" indent="0">
              <a:buNone/>
              <a:defRPr sz="16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EC315CD-387F-49C5-810C-E47159AA7E0A}"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B690FC3-EB3A-4786-92C2-E14E7973BF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539210866"/>
      </p:ext>
    </p:extLst>
  </p:cSld>
  <p:clrMapOvr>
    <a:masterClrMapping/>
  </p:clrMapOvr>
  <p:transition spd="med">
    <p:wipe dir="d"/>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95981" y="5293995"/>
            <a:ext cx="6416040" cy="624986"/>
          </a:xfrm>
        </p:spPr>
        <p:txBody>
          <a:bodyPr anchor="b"/>
          <a:lstStyle>
            <a:lvl1pPr algn="l">
              <a:defRPr sz="2300" b="1"/>
            </a:lvl1pPr>
          </a:lstStyle>
          <a:p>
            <a:r>
              <a:rPr lang="tr-TR" smtClean="0"/>
              <a:t>Asıl başlık stili için tıklatın</a:t>
            </a:r>
            <a:endParaRPr lang="tr-TR"/>
          </a:p>
        </p:txBody>
      </p:sp>
      <p:sp>
        <p:nvSpPr>
          <p:cNvPr id="3" name="2 Resim Yer Tutucusu"/>
          <p:cNvSpPr>
            <a:spLocks noGrp="1"/>
          </p:cNvSpPr>
          <p:nvPr>
            <p:ph type="pic" idx="1"/>
          </p:nvPr>
        </p:nvSpPr>
        <p:spPr>
          <a:xfrm>
            <a:off x="2095981" y="675755"/>
            <a:ext cx="6416040" cy="4537710"/>
          </a:xfrm>
        </p:spPr>
        <p:txBody>
          <a:bodyPr rtlCol="0">
            <a:normAutofit/>
          </a:bodyPr>
          <a:lstStyle>
            <a:lvl1pPr marL="0" indent="0">
              <a:buNone/>
              <a:defRPr sz="3700"/>
            </a:lvl1pPr>
            <a:lvl2pPr marL="519906" indent="0">
              <a:buNone/>
              <a:defRPr sz="3200"/>
            </a:lvl2pPr>
            <a:lvl3pPr marL="1039819" indent="0">
              <a:buNone/>
              <a:defRPr sz="2700"/>
            </a:lvl3pPr>
            <a:lvl4pPr marL="1559734" indent="0">
              <a:buNone/>
              <a:defRPr sz="2300"/>
            </a:lvl4pPr>
            <a:lvl5pPr marL="2079633" indent="0">
              <a:buNone/>
              <a:defRPr sz="2300"/>
            </a:lvl5pPr>
            <a:lvl6pPr marL="2599547" indent="0">
              <a:buNone/>
              <a:defRPr sz="2300"/>
            </a:lvl6pPr>
            <a:lvl7pPr marL="3119453" indent="0">
              <a:buNone/>
              <a:defRPr sz="2300"/>
            </a:lvl7pPr>
            <a:lvl8pPr marL="3639357" indent="0">
              <a:buNone/>
              <a:defRPr sz="2300"/>
            </a:lvl8pPr>
            <a:lvl9pPr marL="4159271" indent="0">
              <a:buNone/>
              <a:defRPr sz="2300"/>
            </a:lvl9pPr>
          </a:lstStyle>
          <a:p>
            <a:pPr lvl="0"/>
            <a:endParaRPr lang="tr-TR" noProof="0"/>
          </a:p>
        </p:txBody>
      </p:sp>
      <p:sp>
        <p:nvSpPr>
          <p:cNvPr id="4" name="3 Metin Yer Tutucusu"/>
          <p:cNvSpPr>
            <a:spLocks noGrp="1"/>
          </p:cNvSpPr>
          <p:nvPr>
            <p:ph type="body" sz="half" idx="2"/>
          </p:nvPr>
        </p:nvSpPr>
        <p:spPr>
          <a:xfrm>
            <a:off x="2095981" y="5918981"/>
            <a:ext cx="6416040" cy="887584"/>
          </a:xfrm>
        </p:spPr>
        <p:txBody>
          <a:bodyPr/>
          <a:lstStyle>
            <a:lvl1pPr marL="0" indent="0">
              <a:buNone/>
              <a:defRPr sz="1600"/>
            </a:lvl1pPr>
            <a:lvl2pPr marL="519906" indent="0">
              <a:buNone/>
              <a:defRPr sz="1400"/>
            </a:lvl2pPr>
            <a:lvl3pPr marL="1039819" indent="0">
              <a:buNone/>
              <a:defRPr sz="1100"/>
            </a:lvl3pPr>
            <a:lvl4pPr marL="1559734" indent="0">
              <a:buNone/>
              <a:defRPr sz="1000"/>
            </a:lvl4pPr>
            <a:lvl5pPr marL="2079633" indent="0">
              <a:buNone/>
              <a:defRPr sz="1000"/>
            </a:lvl5pPr>
            <a:lvl6pPr marL="2599547" indent="0">
              <a:buNone/>
              <a:defRPr sz="1000"/>
            </a:lvl6pPr>
            <a:lvl7pPr marL="3119453" indent="0">
              <a:buNone/>
              <a:defRPr sz="1000"/>
            </a:lvl7pPr>
            <a:lvl8pPr marL="3639357" indent="0">
              <a:buNone/>
              <a:defRPr sz="1000"/>
            </a:lvl8pPr>
            <a:lvl9pPr marL="4159271"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14EF2DA-3A38-4731-A320-A074EC312491}"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0E3EF36-DBBE-42A6-9E2E-514EEA7FC27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258999642"/>
      </p:ext>
    </p:extLst>
  </p:cSld>
  <p:clrMapOvr>
    <a:masterClrMapping/>
  </p:clrMapOvr>
  <p:transition spd="med">
    <p:wipe dir="d"/>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F7ABCC5-0BBA-49B1-8B5A-D29206B32715}"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776FFDE9-41DD-4698-B4EF-CB9288AEBCF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982440618"/>
      </p:ext>
    </p:extLst>
  </p:cSld>
  <p:clrMapOvr>
    <a:masterClrMapping/>
  </p:clrMapOvr>
  <p:transition spd="med">
    <p:wipe dir="d"/>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752715" y="302865"/>
            <a:ext cx="2406015" cy="645293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34670" y="302865"/>
            <a:ext cx="7039822" cy="645293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D8B982-2740-4538-ABA9-C09D618BD8AE}"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E1EB61C7-3183-4CD5-BA64-2F47FEE7A23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919968397"/>
      </p:ext>
    </p:extLst>
  </p:cSld>
  <p:clrMapOvr>
    <a:masterClrMapping/>
  </p:clrMapOvr>
  <p:transition spd="med">
    <p:wipe dir="d"/>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534670" y="302865"/>
            <a:ext cx="9624060" cy="645293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3 Veri Yer Tutucusu"/>
          <p:cNvSpPr>
            <a:spLocks noGrp="1"/>
          </p:cNvSpPr>
          <p:nvPr>
            <p:ph type="dt" sz="half" idx="10"/>
          </p:nvPr>
        </p:nvSpPr>
        <p:spPr/>
        <p:txBody>
          <a:bodyPr/>
          <a:lstStyle>
            <a:lvl1pPr>
              <a:defRPr/>
            </a:lvl1pPr>
          </a:lstStyle>
          <a:p>
            <a:pPr>
              <a:defRPr/>
            </a:pPr>
            <a:fld id="{11DD4E91-5124-4B15-882E-1CB80BEC07A0}"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853F3391-9F87-4EF0-A830-A0E363EDC6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2779142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02005" y="2349386"/>
            <a:ext cx="9089390" cy="162111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604010" y="4285615"/>
            <a:ext cx="7485380" cy="1932728"/>
          </a:xfrm>
        </p:spPr>
        <p:txBody>
          <a:bodyPr/>
          <a:lstStyle>
            <a:lvl1pPr marL="0" indent="0" algn="ctr">
              <a:buNone/>
              <a:defRPr>
                <a:solidFill>
                  <a:schemeClr val="tx1">
                    <a:tint val="75000"/>
                  </a:schemeClr>
                </a:solidFill>
              </a:defRPr>
            </a:lvl1pPr>
            <a:lvl2pPr marL="521574" indent="0" algn="ctr">
              <a:buNone/>
              <a:defRPr>
                <a:solidFill>
                  <a:schemeClr val="tx1">
                    <a:tint val="75000"/>
                  </a:schemeClr>
                </a:solidFill>
              </a:defRPr>
            </a:lvl2pPr>
            <a:lvl3pPr marL="1043148" indent="0" algn="ctr">
              <a:buNone/>
              <a:defRPr>
                <a:solidFill>
                  <a:schemeClr val="tx1">
                    <a:tint val="75000"/>
                  </a:schemeClr>
                </a:solidFill>
              </a:defRPr>
            </a:lvl3pPr>
            <a:lvl4pPr marL="1564721" indent="0" algn="ctr">
              <a:buNone/>
              <a:defRPr>
                <a:solidFill>
                  <a:schemeClr val="tx1">
                    <a:tint val="75000"/>
                  </a:schemeClr>
                </a:solidFill>
              </a:defRPr>
            </a:lvl4pPr>
            <a:lvl5pPr marL="2086295" indent="0" algn="ctr">
              <a:buNone/>
              <a:defRPr>
                <a:solidFill>
                  <a:schemeClr val="tx1">
                    <a:tint val="75000"/>
                  </a:schemeClr>
                </a:solidFill>
              </a:defRPr>
            </a:lvl5pPr>
            <a:lvl6pPr marL="2607869" indent="0" algn="ctr">
              <a:buNone/>
              <a:defRPr>
                <a:solidFill>
                  <a:schemeClr val="tx1">
                    <a:tint val="75000"/>
                  </a:schemeClr>
                </a:solidFill>
              </a:defRPr>
            </a:lvl6pPr>
            <a:lvl7pPr marL="3129443" indent="0" algn="ctr">
              <a:buNone/>
              <a:defRPr>
                <a:solidFill>
                  <a:schemeClr val="tx1">
                    <a:tint val="75000"/>
                  </a:schemeClr>
                </a:solidFill>
              </a:defRPr>
            </a:lvl7pPr>
            <a:lvl8pPr marL="3651016" indent="0" algn="ctr">
              <a:buNone/>
              <a:defRPr>
                <a:solidFill>
                  <a:schemeClr val="tx1">
                    <a:tint val="75000"/>
                  </a:schemeClr>
                </a:solidFill>
              </a:defRPr>
            </a:lvl8pPr>
            <a:lvl9pPr marL="417259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9295278-48D9-4E48-AF1C-305D7C9A238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59D6C47-F9DA-4B44-815A-8805B3635B2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512481437"/>
      </p:ext>
    </p:extLst>
  </p:cSld>
  <p:clrMapOvr>
    <a:masterClrMapping/>
  </p:clrMapOvr>
  <p:transition spd="med">
    <p:wipe dir="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D78EE76-088F-4667-B7E9-CB2D5850DAD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63E30E7-4997-44AE-9A97-781AFC37CE2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107299685"/>
      </p:ext>
    </p:extLst>
  </p:cSld>
  <p:clrMapOvr>
    <a:masterClrMapping/>
  </p:clrMapOvr>
  <p:transition spd="med">
    <p:wipe dir="d"/>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4705" y="4859832"/>
            <a:ext cx="9089390" cy="1502066"/>
          </a:xfrm>
        </p:spPr>
        <p:txBody>
          <a:bodyPr anchor="t"/>
          <a:lstStyle>
            <a:lvl1pPr algn="l">
              <a:defRPr sz="46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44705" y="3205459"/>
            <a:ext cx="9089390" cy="1654373"/>
          </a:xfrm>
        </p:spPr>
        <p:txBody>
          <a:bodyPr anchor="b"/>
          <a:lstStyle>
            <a:lvl1pPr marL="0" indent="0">
              <a:buNone/>
              <a:defRPr sz="2300">
                <a:solidFill>
                  <a:schemeClr val="tx1">
                    <a:tint val="75000"/>
                  </a:schemeClr>
                </a:solidFill>
              </a:defRPr>
            </a:lvl1pPr>
            <a:lvl2pPr marL="521574" indent="0">
              <a:buNone/>
              <a:defRPr sz="2100">
                <a:solidFill>
                  <a:schemeClr val="tx1">
                    <a:tint val="75000"/>
                  </a:schemeClr>
                </a:solidFill>
              </a:defRPr>
            </a:lvl2pPr>
            <a:lvl3pPr marL="1043148" indent="0">
              <a:buNone/>
              <a:defRPr sz="1800">
                <a:solidFill>
                  <a:schemeClr val="tx1">
                    <a:tint val="75000"/>
                  </a:schemeClr>
                </a:solidFill>
              </a:defRPr>
            </a:lvl3pPr>
            <a:lvl4pPr marL="1564721" indent="0">
              <a:buNone/>
              <a:defRPr sz="1600">
                <a:solidFill>
                  <a:schemeClr val="tx1">
                    <a:tint val="75000"/>
                  </a:schemeClr>
                </a:solidFill>
              </a:defRPr>
            </a:lvl4pPr>
            <a:lvl5pPr marL="2086295" indent="0">
              <a:buNone/>
              <a:defRPr sz="1600">
                <a:solidFill>
                  <a:schemeClr val="tx1">
                    <a:tint val="75000"/>
                  </a:schemeClr>
                </a:solidFill>
              </a:defRPr>
            </a:lvl5pPr>
            <a:lvl6pPr marL="2607869" indent="0">
              <a:buNone/>
              <a:defRPr sz="1600">
                <a:solidFill>
                  <a:schemeClr val="tx1">
                    <a:tint val="75000"/>
                  </a:schemeClr>
                </a:solidFill>
              </a:defRPr>
            </a:lvl6pPr>
            <a:lvl7pPr marL="3129443" indent="0">
              <a:buNone/>
              <a:defRPr sz="1600">
                <a:solidFill>
                  <a:schemeClr val="tx1">
                    <a:tint val="75000"/>
                  </a:schemeClr>
                </a:solidFill>
              </a:defRPr>
            </a:lvl7pPr>
            <a:lvl8pPr marL="3651016" indent="0">
              <a:buNone/>
              <a:defRPr sz="1600">
                <a:solidFill>
                  <a:schemeClr val="tx1">
                    <a:tint val="75000"/>
                  </a:schemeClr>
                </a:solidFill>
              </a:defRPr>
            </a:lvl8pPr>
            <a:lvl9pPr marL="4172590" indent="0">
              <a:buNone/>
              <a:defRPr sz="16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EC315CD-387F-49C5-810C-E47159AA7E0A}"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B690FC3-EB3A-4786-92C2-E14E7973BF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062810243"/>
      </p:ext>
    </p:extLst>
  </p:cSld>
  <p:clrMapOvr>
    <a:masterClrMapping/>
  </p:clrMapOvr>
  <p:transition spd="med">
    <p:wipe dir="d"/>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34670" y="1764666"/>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35812" y="1764666"/>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1EDA577B-CF17-4DA1-8E7B-F213DD346ED0}"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77802D80-3662-4916-87F5-BA0EEFD2174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040315001"/>
      </p:ext>
    </p:extLst>
  </p:cSld>
  <p:clrMapOvr>
    <a:masterClrMapping/>
  </p:clrMapOvr>
  <p:transition spd="med">
    <p:wipe dir="d"/>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534670" y="1692889"/>
            <a:ext cx="4724775" cy="705515"/>
          </a:xfrm>
        </p:spPr>
        <p:txBody>
          <a:bodyPr anchor="b"/>
          <a:lstStyle>
            <a:lvl1pPr marL="0" indent="0">
              <a:buNone/>
              <a:defRPr sz="2700" b="1"/>
            </a:lvl1pPr>
            <a:lvl2pPr marL="521574" indent="0">
              <a:buNone/>
              <a:defRPr sz="2300" b="1"/>
            </a:lvl2pPr>
            <a:lvl3pPr marL="1043148" indent="0">
              <a:buNone/>
              <a:defRPr sz="2100" b="1"/>
            </a:lvl3pPr>
            <a:lvl4pPr marL="1564721" indent="0">
              <a:buNone/>
              <a:defRPr sz="1800" b="1"/>
            </a:lvl4pPr>
            <a:lvl5pPr marL="2086295" indent="0">
              <a:buNone/>
              <a:defRPr sz="1800" b="1"/>
            </a:lvl5pPr>
            <a:lvl6pPr marL="2607869" indent="0">
              <a:buNone/>
              <a:defRPr sz="1800" b="1"/>
            </a:lvl6pPr>
            <a:lvl7pPr marL="3129443" indent="0">
              <a:buNone/>
              <a:defRPr sz="1800" b="1"/>
            </a:lvl7pPr>
            <a:lvl8pPr marL="3651016" indent="0">
              <a:buNone/>
              <a:defRPr sz="1800" b="1"/>
            </a:lvl8pPr>
            <a:lvl9pPr marL="4172590" indent="0">
              <a:buNone/>
              <a:defRPr sz="1800" b="1"/>
            </a:lvl9pPr>
          </a:lstStyle>
          <a:p>
            <a:pPr lvl="0"/>
            <a:r>
              <a:rPr lang="tr-TR" smtClean="0"/>
              <a:t>Asıl metin stillerini düzenlemek için tıklatın</a:t>
            </a:r>
          </a:p>
        </p:txBody>
      </p:sp>
      <p:sp>
        <p:nvSpPr>
          <p:cNvPr id="4" name="3 İçerik Yer Tutucusu"/>
          <p:cNvSpPr>
            <a:spLocks noGrp="1"/>
          </p:cNvSpPr>
          <p:nvPr>
            <p:ph sz="half" idx="2"/>
          </p:nvPr>
        </p:nvSpPr>
        <p:spPr>
          <a:xfrm>
            <a:off x="534670" y="2398404"/>
            <a:ext cx="4724775"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432099" y="1692889"/>
            <a:ext cx="4726631" cy="705515"/>
          </a:xfrm>
        </p:spPr>
        <p:txBody>
          <a:bodyPr anchor="b"/>
          <a:lstStyle>
            <a:lvl1pPr marL="0" indent="0">
              <a:buNone/>
              <a:defRPr sz="2700" b="1"/>
            </a:lvl1pPr>
            <a:lvl2pPr marL="521574" indent="0">
              <a:buNone/>
              <a:defRPr sz="2300" b="1"/>
            </a:lvl2pPr>
            <a:lvl3pPr marL="1043148" indent="0">
              <a:buNone/>
              <a:defRPr sz="2100" b="1"/>
            </a:lvl3pPr>
            <a:lvl4pPr marL="1564721" indent="0">
              <a:buNone/>
              <a:defRPr sz="1800" b="1"/>
            </a:lvl4pPr>
            <a:lvl5pPr marL="2086295" indent="0">
              <a:buNone/>
              <a:defRPr sz="1800" b="1"/>
            </a:lvl5pPr>
            <a:lvl6pPr marL="2607869" indent="0">
              <a:buNone/>
              <a:defRPr sz="1800" b="1"/>
            </a:lvl6pPr>
            <a:lvl7pPr marL="3129443" indent="0">
              <a:buNone/>
              <a:defRPr sz="1800" b="1"/>
            </a:lvl7pPr>
            <a:lvl8pPr marL="3651016" indent="0">
              <a:buNone/>
              <a:defRPr sz="1800" b="1"/>
            </a:lvl8pPr>
            <a:lvl9pPr marL="4172590" indent="0">
              <a:buNone/>
              <a:defRPr sz="1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432099" y="2398404"/>
            <a:ext cx="472663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C080215-2287-4A3B-A46F-3D6FE5448995}" type="datetimeFigureOut">
              <a:rPr lang="tr-TR">
                <a:solidFill>
                  <a:prstClr val="black">
                    <a:tint val="75000"/>
                  </a:prstClr>
                </a:solidFill>
              </a:rPr>
              <a:pPr>
                <a:defRPr/>
              </a:pPr>
              <a:t>25.12.2017</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773ABF27-F7D7-4B43-91F1-01681F52DC3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84475910"/>
      </p:ext>
    </p:extLst>
  </p:cSld>
  <p:clrMapOvr>
    <a:masterClrMapping/>
  </p:clrMapOvr>
  <p:transition spd="med">
    <p:wipe dir="d"/>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E6890CA-E57E-4286-92E6-70138B7C6069}"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7073247F-409B-4409-91F3-C530842554F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574332555"/>
      </p:ext>
    </p:extLst>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34670" y="1764808"/>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35812" y="1764808"/>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1EDA577B-CF17-4DA1-8E7B-F213DD346ED0}"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77802D80-3662-4916-87F5-BA0EEFD2174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821734124"/>
      </p:ext>
    </p:extLst>
  </p:cSld>
  <p:clrMapOvr>
    <a:masterClrMapping/>
  </p:clrMapOvr>
  <p:transition spd="med">
    <p:wipe dir="d"/>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4F1F78D-2B52-4F14-91E9-21C1F20565E0}" type="datetimeFigureOut">
              <a:rPr lang="tr-TR">
                <a:solidFill>
                  <a:prstClr val="black">
                    <a:tint val="75000"/>
                  </a:prstClr>
                </a:solidFill>
              </a:rPr>
              <a:pPr>
                <a:defRPr/>
              </a:pPr>
              <a:t>25.12.2017</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19390300-362D-4425-AF9E-242ABF1F0D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283506644"/>
      </p:ext>
    </p:extLst>
  </p:cSld>
  <p:clrMapOvr>
    <a:masterClrMapping/>
  </p:clrMapOvr>
  <p:transition spd="med">
    <p:wipe dir="d"/>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4671" y="301113"/>
            <a:ext cx="3518055" cy="1281483"/>
          </a:xfrm>
        </p:spPr>
        <p:txBody>
          <a:bodyPr anchor="b"/>
          <a:lstStyle>
            <a:lvl1pPr algn="l">
              <a:defRPr sz="2300" b="1"/>
            </a:lvl1pPr>
          </a:lstStyle>
          <a:p>
            <a:r>
              <a:rPr lang="tr-TR" smtClean="0"/>
              <a:t>Asıl başlık stili için tıklatın</a:t>
            </a:r>
            <a:endParaRPr lang="tr-TR"/>
          </a:p>
        </p:txBody>
      </p:sp>
      <p:sp>
        <p:nvSpPr>
          <p:cNvPr id="3" name="2 İçerik Yer Tutucusu"/>
          <p:cNvSpPr>
            <a:spLocks noGrp="1"/>
          </p:cNvSpPr>
          <p:nvPr>
            <p:ph idx="1"/>
          </p:nvPr>
        </p:nvSpPr>
        <p:spPr>
          <a:xfrm>
            <a:off x="4180822" y="301114"/>
            <a:ext cx="5977908" cy="645468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34671" y="1582597"/>
            <a:ext cx="3518055" cy="5173200"/>
          </a:xfrm>
        </p:spPr>
        <p:txBody>
          <a:bodyPr/>
          <a:lstStyle>
            <a:lvl1pPr marL="0" indent="0">
              <a:buNone/>
              <a:defRPr sz="1600"/>
            </a:lvl1pPr>
            <a:lvl2pPr marL="521574" indent="0">
              <a:buNone/>
              <a:defRPr sz="1400"/>
            </a:lvl2pPr>
            <a:lvl3pPr marL="1043148" indent="0">
              <a:buNone/>
              <a:defRPr sz="1100"/>
            </a:lvl3pPr>
            <a:lvl4pPr marL="1564721" indent="0">
              <a:buNone/>
              <a:defRPr sz="1000"/>
            </a:lvl4pPr>
            <a:lvl5pPr marL="2086295" indent="0">
              <a:buNone/>
              <a:defRPr sz="1000"/>
            </a:lvl5pPr>
            <a:lvl6pPr marL="2607869" indent="0">
              <a:buNone/>
              <a:defRPr sz="1000"/>
            </a:lvl6pPr>
            <a:lvl7pPr marL="3129443" indent="0">
              <a:buNone/>
              <a:defRPr sz="1000"/>
            </a:lvl7pPr>
            <a:lvl8pPr marL="3651016" indent="0">
              <a:buNone/>
              <a:defRPr sz="1000"/>
            </a:lvl8pPr>
            <a:lvl9pPr marL="4172590"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94FC50-9E2C-40A4-B8CD-00933FED4FAD}"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848CE27B-D06D-45C7-A8E8-32191F2DEB8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418796978"/>
      </p:ext>
    </p:extLst>
  </p:cSld>
  <p:clrMapOvr>
    <a:masterClrMapping/>
  </p:clrMapOvr>
  <p:transition spd="med">
    <p:wipe dir="d"/>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95981" y="5293995"/>
            <a:ext cx="6416040" cy="624986"/>
          </a:xfrm>
        </p:spPr>
        <p:txBody>
          <a:bodyPr anchor="b"/>
          <a:lstStyle>
            <a:lvl1pPr algn="l">
              <a:defRPr sz="2300" b="1"/>
            </a:lvl1pPr>
          </a:lstStyle>
          <a:p>
            <a:r>
              <a:rPr lang="tr-TR" smtClean="0"/>
              <a:t>Asıl başlık stili için tıklatın</a:t>
            </a:r>
            <a:endParaRPr lang="tr-TR"/>
          </a:p>
        </p:txBody>
      </p:sp>
      <p:sp>
        <p:nvSpPr>
          <p:cNvPr id="3" name="2 Resim Yer Tutucusu"/>
          <p:cNvSpPr>
            <a:spLocks noGrp="1"/>
          </p:cNvSpPr>
          <p:nvPr>
            <p:ph type="pic" idx="1"/>
          </p:nvPr>
        </p:nvSpPr>
        <p:spPr>
          <a:xfrm>
            <a:off x="2095981" y="675755"/>
            <a:ext cx="6416040" cy="4537710"/>
          </a:xfrm>
        </p:spPr>
        <p:txBody>
          <a:bodyPr rtlCol="0">
            <a:normAutofit/>
          </a:bodyPr>
          <a:lstStyle>
            <a:lvl1pPr marL="0" indent="0">
              <a:buNone/>
              <a:defRPr sz="3700"/>
            </a:lvl1pPr>
            <a:lvl2pPr marL="521574" indent="0">
              <a:buNone/>
              <a:defRPr sz="3200"/>
            </a:lvl2pPr>
            <a:lvl3pPr marL="1043148" indent="0">
              <a:buNone/>
              <a:defRPr sz="2700"/>
            </a:lvl3pPr>
            <a:lvl4pPr marL="1564721" indent="0">
              <a:buNone/>
              <a:defRPr sz="2300"/>
            </a:lvl4pPr>
            <a:lvl5pPr marL="2086295" indent="0">
              <a:buNone/>
              <a:defRPr sz="2300"/>
            </a:lvl5pPr>
            <a:lvl6pPr marL="2607869" indent="0">
              <a:buNone/>
              <a:defRPr sz="2300"/>
            </a:lvl6pPr>
            <a:lvl7pPr marL="3129443" indent="0">
              <a:buNone/>
              <a:defRPr sz="2300"/>
            </a:lvl7pPr>
            <a:lvl8pPr marL="3651016" indent="0">
              <a:buNone/>
              <a:defRPr sz="2300"/>
            </a:lvl8pPr>
            <a:lvl9pPr marL="4172590" indent="0">
              <a:buNone/>
              <a:defRPr sz="2300"/>
            </a:lvl9pPr>
          </a:lstStyle>
          <a:p>
            <a:pPr lvl="0"/>
            <a:endParaRPr lang="tr-TR" noProof="0"/>
          </a:p>
        </p:txBody>
      </p:sp>
      <p:sp>
        <p:nvSpPr>
          <p:cNvPr id="4" name="3 Metin Yer Tutucusu"/>
          <p:cNvSpPr>
            <a:spLocks noGrp="1"/>
          </p:cNvSpPr>
          <p:nvPr>
            <p:ph type="body" sz="half" idx="2"/>
          </p:nvPr>
        </p:nvSpPr>
        <p:spPr>
          <a:xfrm>
            <a:off x="2095981" y="5918981"/>
            <a:ext cx="6416040" cy="887584"/>
          </a:xfrm>
        </p:spPr>
        <p:txBody>
          <a:bodyPr/>
          <a:lstStyle>
            <a:lvl1pPr marL="0" indent="0">
              <a:buNone/>
              <a:defRPr sz="1600"/>
            </a:lvl1pPr>
            <a:lvl2pPr marL="521574" indent="0">
              <a:buNone/>
              <a:defRPr sz="1400"/>
            </a:lvl2pPr>
            <a:lvl3pPr marL="1043148" indent="0">
              <a:buNone/>
              <a:defRPr sz="1100"/>
            </a:lvl3pPr>
            <a:lvl4pPr marL="1564721" indent="0">
              <a:buNone/>
              <a:defRPr sz="1000"/>
            </a:lvl4pPr>
            <a:lvl5pPr marL="2086295" indent="0">
              <a:buNone/>
              <a:defRPr sz="1000"/>
            </a:lvl5pPr>
            <a:lvl6pPr marL="2607869" indent="0">
              <a:buNone/>
              <a:defRPr sz="1000"/>
            </a:lvl6pPr>
            <a:lvl7pPr marL="3129443" indent="0">
              <a:buNone/>
              <a:defRPr sz="1000"/>
            </a:lvl7pPr>
            <a:lvl8pPr marL="3651016" indent="0">
              <a:buNone/>
              <a:defRPr sz="1000"/>
            </a:lvl8pPr>
            <a:lvl9pPr marL="4172590"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14EF2DA-3A38-4731-A320-A074EC312491}"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0E3EF36-DBBE-42A6-9E2E-514EEA7FC27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010306586"/>
      </p:ext>
    </p:extLst>
  </p:cSld>
  <p:clrMapOvr>
    <a:masterClrMapping/>
  </p:clrMapOvr>
  <p:transition spd="med">
    <p:wipe dir="d"/>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F7ABCC5-0BBA-49B1-8B5A-D29206B32715}"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776FFDE9-41DD-4698-B4EF-CB9288AEBCF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862739341"/>
      </p:ext>
    </p:extLst>
  </p:cSld>
  <p:clrMapOvr>
    <a:masterClrMapping/>
  </p:clrMapOvr>
  <p:transition spd="med">
    <p:wipe dir="d"/>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752715" y="302865"/>
            <a:ext cx="2406015" cy="645293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34670" y="302865"/>
            <a:ext cx="7039822" cy="645293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D8B982-2740-4538-ABA9-C09D618BD8AE}"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E1EB61C7-3183-4CD5-BA64-2F47FEE7A23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988162458"/>
      </p:ext>
    </p:extLst>
  </p:cSld>
  <p:clrMapOvr>
    <a:masterClrMapping/>
  </p:clrMapOvr>
  <p:transition spd="med">
    <p:wipe dir="d"/>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534670" y="302865"/>
            <a:ext cx="9624060" cy="645293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3 Veri Yer Tutucusu"/>
          <p:cNvSpPr>
            <a:spLocks noGrp="1"/>
          </p:cNvSpPr>
          <p:nvPr>
            <p:ph type="dt" sz="half" idx="10"/>
          </p:nvPr>
        </p:nvSpPr>
        <p:spPr/>
        <p:txBody>
          <a:bodyPr/>
          <a:lstStyle>
            <a:lvl1pPr>
              <a:defRPr/>
            </a:lvl1pPr>
          </a:lstStyle>
          <a:p>
            <a:pPr>
              <a:defRPr/>
            </a:pPr>
            <a:fld id="{11DD4E91-5124-4B15-882E-1CB80BEC07A0}"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853F3391-9F87-4EF0-A830-A0E363EDC6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94463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534670" y="1692892"/>
            <a:ext cx="4724775" cy="705515"/>
          </a:xfrm>
        </p:spPr>
        <p:txBody>
          <a:bodyPr anchor="b"/>
          <a:lstStyle>
            <a:lvl1pPr marL="0" indent="0">
              <a:buNone/>
              <a:defRPr sz="2700" b="1"/>
            </a:lvl1pPr>
            <a:lvl2pPr marL="515627" indent="0">
              <a:buNone/>
              <a:defRPr sz="2300" b="1"/>
            </a:lvl2pPr>
            <a:lvl3pPr marL="1031270" indent="0">
              <a:buNone/>
              <a:defRPr sz="2100" b="1"/>
            </a:lvl3pPr>
            <a:lvl4pPr marL="1546911" indent="0">
              <a:buNone/>
              <a:defRPr sz="1800" b="1"/>
            </a:lvl4pPr>
            <a:lvl5pPr marL="2062525" indent="0">
              <a:buNone/>
              <a:defRPr sz="1800" b="1"/>
            </a:lvl5pPr>
            <a:lvl6pPr marL="2578162" indent="0">
              <a:buNone/>
              <a:defRPr sz="1800" b="1"/>
            </a:lvl6pPr>
            <a:lvl7pPr marL="3093806" indent="0">
              <a:buNone/>
              <a:defRPr sz="1800" b="1"/>
            </a:lvl7pPr>
            <a:lvl8pPr marL="3609415" indent="0">
              <a:buNone/>
              <a:defRPr sz="1800" b="1"/>
            </a:lvl8pPr>
            <a:lvl9pPr marL="4125067" indent="0">
              <a:buNone/>
              <a:defRPr sz="1800" b="1"/>
            </a:lvl9pPr>
          </a:lstStyle>
          <a:p>
            <a:pPr lvl="0"/>
            <a:r>
              <a:rPr lang="tr-TR" smtClean="0"/>
              <a:t>Asıl metin stillerini düzenlemek için tıklatın</a:t>
            </a:r>
          </a:p>
        </p:txBody>
      </p:sp>
      <p:sp>
        <p:nvSpPr>
          <p:cNvPr id="4" name="3 İçerik Yer Tutucusu"/>
          <p:cNvSpPr>
            <a:spLocks noGrp="1"/>
          </p:cNvSpPr>
          <p:nvPr>
            <p:ph sz="half" idx="2"/>
          </p:nvPr>
        </p:nvSpPr>
        <p:spPr>
          <a:xfrm>
            <a:off x="534670" y="2398408"/>
            <a:ext cx="4724775"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432250" y="1692892"/>
            <a:ext cx="4726631" cy="705515"/>
          </a:xfrm>
        </p:spPr>
        <p:txBody>
          <a:bodyPr anchor="b"/>
          <a:lstStyle>
            <a:lvl1pPr marL="0" indent="0">
              <a:buNone/>
              <a:defRPr sz="2700" b="1"/>
            </a:lvl1pPr>
            <a:lvl2pPr marL="515627" indent="0">
              <a:buNone/>
              <a:defRPr sz="2300" b="1"/>
            </a:lvl2pPr>
            <a:lvl3pPr marL="1031270" indent="0">
              <a:buNone/>
              <a:defRPr sz="2100" b="1"/>
            </a:lvl3pPr>
            <a:lvl4pPr marL="1546911" indent="0">
              <a:buNone/>
              <a:defRPr sz="1800" b="1"/>
            </a:lvl4pPr>
            <a:lvl5pPr marL="2062525" indent="0">
              <a:buNone/>
              <a:defRPr sz="1800" b="1"/>
            </a:lvl5pPr>
            <a:lvl6pPr marL="2578162" indent="0">
              <a:buNone/>
              <a:defRPr sz="1800" b="1"/>
            </a:lvl6pPr>
            <a:lvl7pPr marL="3093806" indent="0">
              <a:buNone/>
              <a:defRPr sz="1800" b="1"/>
            </a:lvl7pPr>
            <a:lvl8pPr marL="3609415" indent="0">
              <a:buNone/>
              <a:defRPr sz="1800" b="1"/>
            </a:lvl8pPr>
            <a:lvl9pPr marL="4125067" indent="0">
              <a:buNone/>
              <a:defRPr sz="1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432250" y="2398408"/>
            <a:ext cx="472663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C080215-2287-4A3B-A46F-3D6FE5448995}" type="datetimeFigureOut">
              <a:rPr lang="tr-TR">
                <a:solidFill>
                  <a:prstClr val="black">
                    <a:tint val="75000"/>
                  </a:prstClr>
                </a:solidFill>
              </a:rPr>
              <a:pPr>
                <a:defRPr/>
              </a:pPr>
              <a:t>25.12.2017</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773ABF27-F7D7-4B43-91F1-01681F52DC3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242264659"/>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E6890CA-E57E-4286-92E6-70138B7C6069}"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7073247F-409B-4409-91F3-C530842554F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889436172"/>
      </p:ext>
    </p:extLst>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4F1F78D-2B52-4F14-91E9-21C1F20565E0}" type="datetimeFigureOut">
              <a:rPr lang="tr-TR">
                <a:solidFill>
                  <a:prstClr val="black">
                    <a:tint val="75000"/>
                  </a:prstClr>
                </a:solidFill>
              </a:rPr>
              <a:pPr>
                <a:defRPr/>
              </a:pPr>
              <a:t>25.12.2017</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19390300-362D-4425-AF9E-242ABF1F0D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650666859"/>
      </p:ext>
    </p:extLst>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4821" y="301113"/>
            <a:ext cx="3518055" cy="1281483"/>
          </a:xfrm>
        </p:spPr>
        <p:txBody>
          <a:bodyPr anchor="b"/>
          <a:lstStyle>
            <a:lvl1pPr algn="l">
              <a:defRPr sz="2300" b="1"/>
            </a:lvl1pPr>
          </a:lstStyle>
          <a:p>
            <a:r>
              <a:rPr lang="tr-TR" smtClean="0"/>
              <a:t>Asıl başlık stili için tıklatın</a:t>
            </a:r>
            <a:endParaRPr lang="tr-TR"/>
          </a:p>
        </p:txBody>
      </p:sp>
      <p:sp>
        <p:nvSpPr>
          <p:cNvPr id="3" name="2 İçerik Yer Tutucusu"/>
          <p:cNvSpPr>
            <a:spLocks noGrp="1"/>
          </p:cNvSpPr>
          <p:nvPr>
            <p:ph idx="1"/>
          </p:nvPr>
        </p:nvSpPr>
        <p:spPr>
          <a:xfrm>
            <a:off x="4180822" y="301256"/>
            <a:ext cx="5977908" cy="645468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34821" y="1582598"/>
            <a:ext cx="3518055" cy="5173200"/>
          </a:xfrm>
        </p:spPr>
        <p:txBody>
          <a:bodyPr/>
          <a:lstStyle>
            <a:lvl1pPr marL="0" indent="0">
              <a:buNone/>
              <a:defRPr sz="1600"/>
            </a:lvl1pPr>
            <a:lvl2pPr marL="515627" indent="0">
              <a:buNone/>
              <a:defRPr sz="1400"/>
            </a:lvl2pPr>
            <a:lvl3pPr marL="1031270" indent="0">
              <a:buNone/>
              <a:defRPr sz="1100"/>
            </a:lvl3pPr>
            <a:lvl4pPr marL="1546911" indent="0">
              <a:buNone/>
              <a:defRPr sz="1000"/>
            </a:lvl4pPr>
            <a:lvl5pPr marL="2062525" indent="0">
              <a:buNone/>
              <a:defRPr sz="1000"/>
            </a:lvl5pPr>
            <a:lvl6pPr marL="2578162" indent="0">
              <a:buNone/>
              <a:defRPr sz="1000"/>
            </a:lvl6pPr>
            <a:lvl7pPr marL="3093806" indent="0">
              <a:buNone/>
              <a:defRPr sz="1000"/>
            </a:lvl7pPr>
            <a:lvl8pPr marL="3609415" indent="0">
              <a:buNone/>
              <a:defRPr sz="1000"/>
            </a:lvl8pPr>
            <a:lvl9pPr marL="4125067"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94FC50-9E2C-40A4-B8CD-00933FED4FAD}"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848CE27B-D06D-45C7-A8E8-32191F2DEB8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611942111"/>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pPr marL="92295"/>
            <a:fld id="{81D60167-4931-47E6-BA6A-407CBD079E47}" type="slidenum">
              <a:rPr lang="tr-TR" smtClean="0"/>
              <a:pPr marL="92295"/>
              <a:t>‹#›</a:t>
            </a:fld>
            <a:endParaRPr lang="tr-TR" dirty="0"/>
          </a:p>
        </p:txBody>
      </p:sp>
    </p:spTree>
    <p:extLst>
      <p:ext uri="{BB962C8B-B14F-4D97-AF65-F5344CB8AC3E}">
        <p14:creationId xmlns:p14="http://schemas.microsoft.com/office/powerpoint/2010/main" xmlns="" val="3186724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95981" y="5293995"/>
            <a:ext cx="6416040" cy="624986"/>
          </a:xfrm>
        </p:spPr>
        <p:txBody>
          <a:bodyPr anchor="b"/>
          <a:lstStyle>
            <a:lvl1pPr algn="l">
              <a:defRPr sz="2300" b="1"/>
            </a:lvl1pPr>
          </a:lstStyle>
          <a:p>
            <a:r>
              <a:rPr lang="tr-TR" smtClean="0"/>
              <a:t>Asıl başlık stili için tıklatın</a:t>
            </a:r>
            <a:endParaRPr lang="tr-TR"/>
          </a:p>
        </p:txBody>
      </p:sp>
      <p:sp>
        <p:nvSpPr>
          <p:cNvPr id="3" name="2 Resim Yer Tutucusu"/>
          <p:cNvSpPr>
            <a:spLocks noGrp="1"/>
          </p:cNvSpPr>
          <p:nvPr>
            <p:ph type="pic" idx="1"/>
          </p:nvPr>
        </p:nvSpPr>
        <p:spPr>
          <a:xfrm>
            <a:off x="2095981" y="675755"/>
            <a:ext cx="6416040" cy="4537710"/>
          </a:xfrm>
        </p:spPr>
        <p:txBody>
          <a:bodyPr rtlCol="0">
            <a:normAutofit/>
          </a:bodyPr>
          <a:lstStyle>
            <a:lvl1pPr marL="0" indent="0">
              <a:buNone/>
              <a:defRPr sz="3700"/>
            </a:lvl1pPr>
            <a:lvl2pPr marL="515627" indent="0">
              <a:buNone/>
              <a:defRPr sz="3200"/>
            </a:lvl2pPr>
            <a:lvl3pPr marL="1031270" indent="0">
              <a:buNone/>
              <a:defRPr sz="2700"/>
            </a:lvl3pPr>
            <a:lvl4pPr marL="1546911" indent="0">
              <a:buNone/>
              <a:defRPr sz="2300"/>
            </a:lvl4pPr>
            <a:lvl5pPr marL="2062525" indent="0">
              <a:buNone/>
              <a:defRPr sz="2300"/>
            </a:lvl5pPr>
            <a:lvl6pPr marL="2578162" indent="0">
              <a:buNone/>
              <a:defRPr sz="2300"/>
            </a:lvl6pPr>
            <a:lvl7pPr marL="3093806" indent="0">
              <a:buNone/>
              <a:defRPr sz="2300"/>
            </a:lvl7pPr>
            <a:lvl8pPr marL="3609415" indent="0">
              <a:buNone/>
              <a:defRPr sz="2300"/>
            </a:lvl8pPr>
            <a:lvl9pPr marL="4125067" indent="0">
              <a:buNone/>
              <a:defRPr sz="2300"/>
            </a:lvl9pPr>
          </a:lstStyle>
          <a:p>
            <a:pPr lvl="0"/>
            <a:endParaRPr lang="tr-TR" noProof="0"/>
          </a:p>
        </p:txBody>
      </p:sp>
      <p:sp>
        <p:nvSpPr>
          <p:cNvPr id="4" name="3 Metin Yer Tutucusu"/>
          <p:cNvSpPr>
            <a:spLocks noGrp="1"/>
          </p:cNvSpPr>
          <p:nvPr>
            <p:ph type="body" sz="half" idx="2"/>
          </p:nvPr>
        </p:nvSpPr>
        <p:spPr>
          <a:xfrm>
            <a:off x="2095981" y="5918981"/>
            <a:ext cx="6416040" cy="887584"/>
          </a:xfrm>
        </p:spPr>
        <p:txBody>
          <a:bodyPr/>
          <a:lstStyle>
            <a:lvl1pPr marL="0" indent="0">
              <a:buNone/>
              <a:defRPr sz="1600"/>
            </a:lvl1pPr>
            <a:lvl2pPr marL="515627" indent="0">
              <a:buNone/>
              <a:defRPr sz="1400"/>
            </a:lvl2pPr>
            <a:lvl3pPr marL="1031270" indent="0">
              <a:buNone/>
              <a:defRPr sz="1100"/>
            </a:lvl3pPr>
            <a:lvl4pPr marL="1546911" indent="0">
              <a:buNone/>
              <a:defRPr sz="1000"/>
            </a:lvl4pPr>
            <a:lvl5pPr marL="2062525" indent="0">
              <a:buNone/>
              <a:defRPr sz="1000"/>
            </a:lvl5pPr>
            <a:lvl6pPr marL="2578162" indent="0">
              <a:buNone/>
              <a:defRPr sz="1000"/>
            </a:lvl6pPr>
            <a:lvl7pPr marL="3093806" indent="0">
              <a:buNone/>
              <a:defRPr sz="1000"/>
            </a:lvl7pPr>
            <a:lvl8pPr marL="3609415" indent="0">
              <a:buNone/>
              <a:defRPr sz="1000"/>
            </a:lvl8pPr>
            <a:lvl9pPr marL="4125067"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14EF2DA-3A38-4731-A320-A074EC312491}"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0E3EF36-DBBE-42A6-9E2E-514EEA7FC27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379400629"/>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F7ABCC5-0BBA-49B1-8B5A-D29206B32715}"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776FFDE9-41DD-4698-B4EF-CB9288AEBCF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340909277"/>
      </p:ext>
    </p:extLst>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752715" y="302865"/>
            <a:ext cx="2406015" cy="645293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34670" y="302865"/>
            <a:ext cx="7039822" cy="645293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D8B982-2740-4538-ABA9-C09D618BD8AE}"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E1EB61C7-3183-4CD5-BA64-2F47FEE7A23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264628450"/>
      </p:ext>
    </p:extLst>
  </p:cSld>
  <p:clrMapOvr>
    <a:masterClrMapping/>
  </p:clrMapOvr>
  <p:transitio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534670" y="302865"/>
            <a:ext cx="9624060" cy="645293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3 Veri Yer Tutucusu"/>
          <p:cNvSpPr>
            <a:spLocks noGrp="1"/>
          </p:cNvSpPr>
          <p:nvPr>
            <p:ph type="dt" sz="half" idx="10"/>
          </p:nvPr>
        </p:nvSpPr>
        <p:spPr/>
        <p:txBody>
          <a:bodyPr/>
          <a:lstStyle>
            <a:lvl1pPr>
              <a:defRPr/>
            </a:lvl1pPr>
          </a:lstStyle>
          <a:p>
            <a:pPr>
              <a:defRPr/>
            </a:pPr>
            <a:fld id="{11DD4E91-5124-4B15-882E-1CB80BEC07A0}"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853F3391-9F87-4EF0-A830-A0E363EDC6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562684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02005" y="2349525"/>
            <a:ext cx="9089390" cy="162111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604010" y="4285615"/>
            <a:ext cx="7485380" cy="1932728"/>
          </a:xfrm>
        </p:spPr>
        <p:txBody>
          <a:bodyPr/>
          <a:lstStyle>
            <a:lvl1pPr marL="0" indent="0" algn="ctr">
              <a:buNone/>
              <a:defRPr>
                <a:solidFill>
                  <a:schemeClr val="tx1">
                    <a:tint val="75000"/>
                  </a:schemeClr>
                </a:solidFill>
              </a:defRPr>
            </a:lvl1pPr>
            <a:lvl2pPr marL="515764" indent="0" algn="ctr">
              <a:buNone/>
              <a:defRPr>
                <a:solidFill>
                  <a:schemeClr val="tx1">
                    <a:tint val="75000"/>
                  </a:schemeClr>
                </a:solidFill>
              </a:defRPr>
            </a:lvl2pPr>
            <a:lvl3pPr marL="1031544" indent="0" algn="ctr">
              <a:buNone/>
              <a:defRPr>
                <a:solidFill>
                  <a:schemeClr val="tx1">
                    <a:tint val="75000"/>
                  </a:schemeClr>
                </a:solidFill>
              </a:defRPr>
            </a:lvl3pPr>
            <a:lvl4pPr marL="1547324" indent="0" algn="ctr">
              <a:buNone/>
              <a:defRPr>
                <a:solidFill>
                  <a:schemeClr val="tx1">
                    <a:tint val="75000"/>
                  </a:schemeClr>
                </a:solidFill>
              </a:defRPr>
            </a:lvl4pPr>
            <a:lvl5pPr marL="2063075" indent="0" algn="ctr">
              <a:buNone/>
              <a:defRPr>
                <a:solidFill>
                  <a:schemeClr val="tx1">
                    <a:tint val="75000"/>
                  </a:schemeClr>
                </a:solidFill>
              </a:defRPr>
            </a:lvl5pPr>
            <a:lvl6pPr marL="2578849" indent="0" algn="ctr">
              <a:buNone/>
              <a:defRPr>
                <a:solidFill>
                  <a:schemeClr val="tx1">
                    <a:tint val="75000"/>
                  </a:schemeClr>
                </a:solidFill>
              </a:defRPr>
            </a:lvl6pPr>
            <a:lvl7pPr marL="3094631" indent="0" algn="ctr">
              <a:buNone/>
              <a:defRPr>
                <a:solidFill>
                  <a:schemeClr val="tx1">
                    <a:tint val="75000"/>
                  </a:schemeClr>
                </a:solidFill>
              </a:defRPr>
            </a:lvl7pPr>
            <a:lvl8pPr marL="3610376" indent="0" algn="ctr">
              <a:buNone/>
              <a:defRPr>
                <a:solidFill>
                  <a:schemeClr val="tx1">
                    <a:tint val="75000"/>
                  </a:schemeClr>
                </a:solidFill>
              </a:defRPr>
            </a:lvl8pPr>
            <a:lvl9pPr marL="4126166"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9295278-48D9-4E48-AF1C-305D7C9A238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59D6C47-F9DA-4B44-815A-8805B3635B2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819536648"/>
      </p:ext>
    </p:extLst>
  </p:cSld>
  <p:clrMapOvr>
    <a:masterClrMapping/>
  </p:clrMapOvr>
  <p:transition spd="med">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D78EE76-088F-4667-B7E9-CB2D5850DAD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63E30E7-4997-44AE-9A97-781AFC37CE2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321782646"/>
      </p:ext>
    </p:extLst>
  </p:cSld>
  <p:clrMapOvr>
    <a:masterClrMapping/>
  </p:clrMapOvr>
  <p:transition spd="med">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4705" y="4859833"/>
            <a:ext cx="9089390" cy="1502066"/>
          </a:xfrm>
        </p:spPr>
        <p:txBody>
          <a:bodyPr anchor="t"/>
          <a:lstStyle>
            <a:lvl1pPr algn="l">
              <a:defRPr sz="46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44705" y="3205598"/>
            <a:ext cx="9089390" cy="1654373"/>
          </a:xfrm>
        </p:spPr>
        <p:txBody>
          <a:bodyPr anchor="b"/>
          <a:lstStyle>
            <a:lvl1pPr marL="0" indent="0">
              <a:buNone/>
              <a:defRPr sz="2300">
                <a:solidFill>
                  <a:schemeClr val="tx1">
                    <a:tint val="75000"/>
                  </a:schemeClr>
                </a:solidFill>
              </a:defRPr>
            </a:lvl1pPr>
            <a:lvl2pPr marL="515764" indent="0">
              <a:buNone/>
              <a:defRPr sz="2100">
                <a:solidFill>
                  <a:schemeClr val="tx1">
                    <a:tint val="75000"/>
                  </a:schemeClr>
                </a:solidFill>
              </a:defRPr>
            </a:lvl2pPr>
            <a:lvl3pPr marL="1031544" indent="0">
              <a:buNone/>
              <a:defRPr sz="1800">
                <a:solidFill>
                  <a:schemeClr val="tx1">
                    <a:tint val="75000"/>
                  </a:schemeClr>
                </a:solidFill>
              </a:defRPr>
            </a:lvl3pPr>
            <a:lvl4pPr marL="1547324" indent="0">
              <a:buNone/>
              <a:defRPr sz="1600">
                <a:solidFill>
                  <a:schemeClr val="tx1">
                    <a:tint val="75000"/>
                  </a:schemeClr>
                </a:solidFill>
              </a:defRPr>
            </a:lvl4pPr>
            <a:lvl5pPr marL="2063075" indent="0">
              <a:buNone/>
              <a:defRPr sz="1600">
                <a:solidFill>
                  <a:schemeClr val="tx1">
                    <a:tint val="75000"/>
                  </a:schemeClr>
                </a:solidFill>
              </a:defRPr>
            </a:lvl5pPr>
            <a:lvl6pPr marL="2578849" indent="0">
              <a:buNone/>
              <a:defRPr sz="1600">
                <a:solidFill>
                  <a:schemeClr val="tx1">
                    <a:tint val="75000"/>
                  </a:schemeClr>
                </a:solidFill>
              </a:defRPr>
            </a:lvl6pPr>
            <a:lvl7pPr marL="3094631" indent="0">
              <a:buNone/>
              <a:defRPr sz="1600">
                <a:solidFill>
                  <a:schemeClr val="tx1">
                    <a:tint val="75000"/>
                  </a:schemeClr>
                </a:solidFill>
              </a:defRPr>
            </a:lvl7pPr>
            <a:lvl8pPr marL="3610376" indent="0">
              <a:buNone/>
              <a:defRPr sz="1600">
                <a:solidFill>
                  <a:schemeClr val="tx1">
                    <a:tint val="75000"/>
                  </a:schemeClr>
                </a:solidFill>
              </a:defRPr>
            </a:lvl8pPr>
            <a:lvl9pPr marL="4126166" indent="0">
              <a:buNone/>
              <a:defRPr sz="16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EC315CD-387F-49C5-810C-E47159AA7E0A}"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B690FC3-EB3A-4786-92C2-E14E7973BF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002179238"/>
      </p:ext>
    </p:extLst>
  </p:cSld>
  <p:clrMapOvr>
    <a:masterClrMapping/>
  </p:clrMapOvr>
  <p:transition spd="med">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34670" y="1764805"/>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35812" y="1764805"/>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1EDA577B-CF17-4DA1-8E7B-F213DD346ED0}"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77802D80-3662-4916-87F5-BA0EEFD2174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129968"/>
      </p:ext>
    </p:extLst>
  </p:cSld>
  <p:clrMapOvr>
    <a:masterClrMapping/>
  </p:clrMapOvr>
  <p:transition spd="med">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534670" y="1692892"/>
            <a:ext cx="4724775" cy="705515"/>
          </a:xfrm>
        </p:spPr>
        <p:txBody>
          <a:bodyPr anchor="b"/>
          <a:lstStyle>
            <a:lvl1pPr marL="0" indent="0">
              <a:buNone/>
              <a:defRPr sz="2700" b="1"/>
            </a:lvl1pPr>
            <a:lvl2pPr marL="515764" indent="0">
              <a:buNone/>
              <a:defRPr sz="2300" b="1"/>
            </a:lvl2pPr>
            <a:lvl3pPr marL="1031544" indent="0">
              <a:buNone/>
              <a:defRPr sz="2100" b="1"/>
            </a:lvl3pPr>
            <a:lvl4pPr marL="1547324" indent="0">
              <a:buNone/>
              <a:defRPr sz="1800" b="1"/>
            </a:lvl4pPr>
            <a:lvl5pPr marL="2063075" indent="0">
              <a:buNone/>
              <a:defRPr sz="1800" b="1"/>
            </a:lvl5pPr>
            <a:lvl6pPr marL="2578849" indent="0">
              <a:buNone/>
              <a:defRPr sz="1800" b="1"/>
            </a:lvl6pPr>
            <a:lvl7pPr marL="3094631" indent="0">
              <a:buNone/>
              <a:defRPr sz="1800" b="1"/>
            </a:lvl7pPr>
            <a:lvl8pPr marL="3610376" indent="0">
              <a:buNone/>
              <a:defRPr sz="1800" b="1"/>
            </a:lvl8pPr>
            <a:lvl9pPr marL="4126166" indent="0">
              <a:buNone/>
              <a:defRPr sz="1800" b="1"/>
            </a:lvl9pPr>
          </a:lstStyle>
          <a:p>
            <a:pPr lvl="0"/>
            <a:r>
              <a:rPr lang="tr-TR" smtClean="0"/>
              <a:t>Asıl metin stillerini düzenlemek için tıklatın</a:t>
            </a:r>
          </a:p>
        </p:txBody>
      </p:sp>
      <p:sp>
        <p:nvSpPr>
          <p:cNvPr id="4" name="3 İçerik Yer Tutucusu"/>
          <p:cNvSpPr>
            <a:spLocks noGrp="1"/>
          </p:cNvSpPr>
          <p:nvPr>
            <p:ph sz="half" idx="2"/>
          </p:nvPr>
        </p:nvSpPr>
        <p:spPr>
          <a:xfrm>
            <a:off x="534670" y="2398408"/>
            <a:ext cx="4724775"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432247" y="1692892"/>
            <a:ext cx="4726631" cy="705515"/>
          </a:xfrm>
        </p:spPr>
        <p:txBody>
          <a:bodyPr anchor="b"/>
          <a:lstStyle>
            <a:lvl1pPr marL="0" indent="0">
              <a:buNone/>
              <a:defRPr sz="2700" b="1"/>
            </a:lvl1pPr>
            <a:lvl2pPr marL="515764" indent="0">
              <a:buNone/>
              <a:defRPr sz="2300" b="1"/>
            </a:lvl2pPr>
            <a:lvl3pPr marL="1031544" indent="0">
              <a:buNone/>
              <a:defRPr sz="2100" b="1"/>
            </a:lvl3pPr>
            <a:lvl4pPr marL="1547324" indent="0">
              <a:buNone/>
              <a:defRPr sz="1800" b="1"/>
            </a:lvl4pPr>
            <a:lvl5pPr marL="2063075" indent="0">
              <a:buNone/>
              <a:defRPr sz="1800" b="1"/>
            </a:lvl5pPr>
            <a:lvl6pPr marL="2578849" indent="0">
              <a:buNone/>
              <a:defRPr sz="1800" b="1"/>
            </a:lvl6pPr>
            <a:lvl7pPr marL="3094631" indent="0">
              <a:buNone/>
              <a:defRPr sz="1800" b="1"/>
            </a:lvl7pPr>
            <a:lvl8pPr marL="3610376" indent="0">
              <a:buNone/>
              <a:defRPr sz="1800" b="1"/>
            </a:lvl8pPr>
            <a:lvl9pPr marL="4126166" indent="0">
              <a:buNone/>
              <a:defRPr sz="1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432247" y="2398408"/>
            <a:ext cx="472663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C080215-2287-4A3B-A46F-3D6FE5448995}" type="datetimeFigureOut">
              <a:rPr lang="tr-TR">
                <a:solidFill>
                  <a:prstClr val="black">
                    <a:tint val="75000"/>
                  </a:prstClr>
                </a:solidFill>
              </a:rPr>
              <a:pPr>
                <a:defRPr/>
              </a:pPr>
              <a:t>25.12.2017</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773ABF27-F7D7-4B43-91F1-01681F52DC3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858114979"/>
      </p:ext>
    </p:extLst>
  </p:cSld>
  <p:clrMapOvr>
    <a:masterClrMapping/>
  </p:clrMapOvr>
  <p:transition spd="med">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E6890CA-E57E-4286-92E6-70138B7C6069}"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7073247F-409B-4409-91F3-C530842554F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981922793"/>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44705" y="4859833"/>
            <a:ext cx="9089390" cy="1502066"/>
          </a:xfrm>
        </p:spPr>
        <p:txBody>
          <a:bodyPr anchor="t"/>
          <a:lstStyle>
            <a:lvl1pPr algn="l">
              <a:defRPr sz="46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844705" y="3205603"/>
            <a:ext cx="9089390" cy="1654373"/>
          </a:xfrm>
        </p:spPr>
        <p:txBody>
          <a:bodyPr anchor="b"/>
          <a:lstStyle>
            <a:lvl1pPr marL="0" indent="0">
              <a:buNone/>
              <a:defRPr sz="2300">
                <a:solidFill>
                  <a:schemeClr val="tx1">
                    <a:tint val="75000"/>
                  </a:schemeClr>
                </a:solidFill>
              </a:defRPr>
            </a:lvl1pPr>
            <a:lvl2pPr marL="515536" indent="0">
              <a:buNone/>
              <a:defRPr sz="2100">
                <a:solidFill>
                  <a:schemeClr val="tx1">
                    <a:tint val="75000"/>
                  </a:schemeClr>
                </a:solidFill>
              </a:defRPr>
            </a:lvl2pPr>
            <a:lvl3pPr marL="1031087" indent="0">
              <a:buNone/>
              <a:defRPr sz="1800">
                <a:solidFill>
                  <a:schemeClr val="tx1">
                    <a:tint val="75000"/>
                  </a:schemeClr>
                </a:solidFill>
              </a:defRPr>
            </a:lvl3pPr>
            <a:lvl4pPr marL="1546636" indent="0">
              <a:buNone/>
              <a:defRPr sz="1600">
                <a:solidFill>
                  <a:schemeClr val="tx1">
                    <a:tint val="75000"/>
                  </a:schemeClr>
                </a:solidFill>
              </a:defRPr>
            </a:lvl4pPr>
            <a:lvl5pPr marL="2062159" indent="0">
              <a:buNone/>
              <a:defRPr sz="1600">
                <a:solidFill>
                  <a:schemeClr val="tx1">
                    <a:tint val="75000"/>
                  </a:schemeClr>
                </a:solidFill>
              </a:defRPr>
            </a:lvl5pPr>
            <a:lvl6pPr marL="2577704" indent="0">
              <a:buNone/>
              <a:defRPr sz="1600">
                <a:solidFill>
                  <a:schemeClr val="tx1">
                    <a:tint val="75000"/>
                  </a:schemeClr>
                </a:solidFill>
              </a:defRPr>
            </a:lvl6pPr>
            <a:lvl7pPr marL="3093256" indent="0">
              <a:buNone/>
              <a:defRPr sz="1600">
                <a:solidFill>
                  <a:schemeClr val="tx1">
                    <a:tint val="75000"/>
                  </a:schemeClr>
                </a:solidFill>
              </a:defRPr>
            </a:lvl7pPr>
            <a:lvl8pPr marL="3608774" indent="0">
              <a:buNone/>
              <a:defRPr sz="1600">
                <a:solidFill>
                  <a:schemeClr val="tx1">
                    <a:tint val="75000"/>
                  </a:schemeClr>
                </a:solidFill>
              </a:defRPr>
            </a:lvl8pPr>
            <a:lvl9pPr marL="4124334"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pPr marL="92295"/>
            <a:fld id="{81D60167-4931-47E6-BA6A-407CBD079E47}" type="slidenum">
              <a:rPr lang="tr-TR" smtClean="0"/>
              <a:pPr marL="92295"/>
              <a:t>‹#›</a:t>
            </a:fld>
            <a:endParaRPr lang="tr-TR" dirty="0"/>
          </a:p>
        </p:txBody>
      </p:sp>
    </p:spTree>
    <p:extLst>
      <p:ext uri="{BB962C8B-B14F-4D97-AF65-F5344CB8AC3E}">
        <p14:creationId xmlns:p14="http://schemas.microsoft.com/office/powerpoint/2010/main" xmlns="" val="1121051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4F1F78D-2B52-4F14-91E9-21C1F20565E0}" type="datetimeFigureOut">
              <a:rPr lang="tr-TR">
                <a:solidFill>
                  <a:prstClr val="black">
                    <a:tint val="75000"/>
                  </a:prstClr>
                </a:solidFill>
              </a:rPr>
              <a:pPr>
                <a:defRPr/>
              </a:pPr>
              <a:t>25.12.2017</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19390300-362D-4425-AF9E-242ABF1F0D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182281309"/>
      </p:ext>
    </p:extLst>
  </p:cSld>
  <p:clrMapOvr>
    <a:masterClrMapping/>
  </p:clrMapOvr>
  <p:transition spd="med">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4818" y="301113"/>
            <a:ext cx="3518055" cy="1281483"/>
          </a:xfrm>
        </p:spPr>
        <p:txBody>
          <a:bodyPr anchor="b"/>
          <a:lstStyle>
            <a:lvl1pPr algn="l">
              <a:defRPr sz="2300" b="1"/>
            </a:lvl1pPr>
          </a:lstStyle>
          <a:p>
            <a:r>
              <a:rPr lang="tr-TR" smtClean="0"/>
              <a:t>Asıl başlık stili için tıklatın</a:t>
            </a:r>
            <a:endParaRPr lang="tr-TR"/>
          </a:p>
        </p:txBody>
      </p:sp>
      <p:sp>
        <p:nvSpPr>
          <p:cNvPr id="3" name="2 İçerik Yer Tutucusu"/>
          <p:cNvSpPr>
            <a:spLocks noGrp="1"/>
          </p:cNvSpPr>
          <p:nvPr>
            <p:ph idx="1"/>
          </p:nvPr>
        </p:nvSpPr>
        <p:spPr>
          <a:xfrm>
            <a:off x="4180822" y="301253"/>
            <a:ext cx="5977908" cy="645468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34818" y="1582598"/>
            <a:ext cx="3518055" cy="5173200"/>
          </a:xfrm>
        </p:spPr>
        <p:txBody>
          <a:bodyPr/>
          <a:lstStyle>
            <a:lvl1pPr marL="0" indent="0">
              <a:buNone/>
              <a:defRPr sz="1600"/>
            </a:lvl1pPr>
            <a:lvl2pPr marL="515764" indent="0">
              <a:buNone/>
              <a:defRPr sz="1400"/>
            </a:lvl2pPr>
            <a:lvl3pPr marL="1031544" indent="0">
              <a:buNone/>
              <a:defRPr sz="1100"/>
            </a:lvl3pPr>
            <a:lvl4pPr marL="1547324" indent="0">
              <a:buNone/>
              <a:defRPr sz="1000"/>
            </a:lvl4pPr>
            <a:lvl5pPr marL="2063075" indent="0">
              <a:buNone/>
              <a:defRPr sz="1000"/>
            </a:lvl5pPr>
            <a:lvl6pPr marL="2578849" indent="0">
              <a:buNone/>
              <a:defRPr sz="1000"/>
            </a:lvl6pPr>
            <a:lvl7pPr marL="3094631" indent="0">
              <a:buNone/>
              <a:defRPr sz="1000"/>
            </a:lvl7pPr>
            <a:lvl8pPr marL="3610376" indent="0">
              <a:buNone/>
              <a:defRPr sz="1000"/>
            </a:lvl8pPr>
            <a:lvl9pPr marL="4126166"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94FC50-9E2C-40A4-B8CD-00933FED4FAD}"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848CE27B-D06D-45C7-A8E8-32191F2DEB8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19309226"/>
      </p:ext>
    </p:extLst>
  </p:cSld>
  <p:clrMapOvr>
    <a:masterClrMapping/>
  </p:clrMapOvr>
  <p:transition spd="med">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95981" y="5293995"/>
            <a:ext cx="6416040" cy="624986"/>
          </a:xfrm>
        </p:spPr>
        <p:txBody>
          <a:bodyPr anchor="b"/>
          <a:lstStyle>
            <a:lvl1pPr algn="l">
              <a:defRPr sz="2300" b="1"/>
            </a:lvl1pPr>
          </a:lstStyle>
          <a:p>
            <a:r>
              <a:rPr lang="tr-TR" smtClean="0"/>
              <a:t>Asıl başlık stili için tıklatın</a:t>
            </a:r>
            <a:endParaRPr lang="tr-TR"/>
          </a:p>
        </p:txBody>
      </p:sp>
      <p:sp>
        <p:nvSpPr>
          <p:cNvPr id="3" name="2 Resim Yer Tutucusu"/>
          <p:cNvSpPr>
            <a:spLocks noGrp="1"/>
          </p:cNvSpPr>
          <p:nvPr>
            <p:ph type="pic" idx="1"/>
          </p:nvPr>
        </p:nvSpPr>
        <p:spPr>
          <a:xfrm>
            <a:off x="2095981" y="675755"/>
            <a:ext cx="6416040" cy="4537710"/>
          </a:xfrm>
        </p:spPr>
        <p:txBody>
          <a:bodyPr rtlCol="0">
            <a:normAutofit/>
          </a:bodyPr>
          <a:lstStyle>
            <a:lvl1pPr marL="0" indent="0">
              <a:buNone/>
              <a:defRPr sz="3700"/>
            </a:lvl1pPr>
            <a:lvl2pPr marL="515764" indent="0">
              <a:buNone/>
              <a:defRPr sz="3200"/>
            </a:lvl2pPr>
            <a:lvl3pPr marL="1031544" indent="0">
              <a:buNone/>
              <a:defRPr sz="2700"/>
            </a:lvl3pPr>
            <a:lvl4pPr marL="1547324" indent="0">
              <a:buNone/>
              <a:defRPr sz="2300"/>
            </a:lvl4pPr>
            <a:lvl5pPr marL="2063075" indent="0">
              <a:buNone/>
              <a:defRPr sz="2300"/>
            </a:lvl5pPr>
            <a:lvl6pPr marL="2578849" indent="0">
              <a:buNone/>
              <a:defRPr sz="2300"/>
            </a:lvl6pPr>
            <a:lvl7pPr marL="3094631" indent="0">
              <a:buNone/>
              <a:defRPr sz="2300"/>
            </a:lvl7pPr>
            <a:lvl8pPr marL="3610376" indent="0">
              <a:buNone/>
              <a:defRPr sz="2300"/>
            </a:lvl8pPr>
            <a:lvl9pPr marL="4126166" indent="0">
              <a:buNone/>
              <a:defRPr sz="2300"/>
            </a:lvl9pPr>
          </a:lstStyle>
          <a:p>
            <a:pPr lvl="0"/>
            <a:endParaRPr lang="tr-TR" noProof="0"/>
          </a:p>
        </p:txBody>
      </p:sp>
      <p:sp>
        <p:nvSpPr>
          <p:cNvPr id="4" name="3 Metin Yer Tutucusu"/>
          <p:cNvSpPr>
            <a:spLocks noGrp="1"/>
          </p:cNvSpPr>
          <p:nvPr>
            <p:ph type="body" sz="half" idx="2"/>
          </p:nvPr>
        </p:nvSpPr>
        <p:spPr>
          <a:xfrm>
            <a:off x="2095981" y="5918981"/>
            <a:ext cx="6416040" cy="887584"/>
          </a:xfrm>
        </p:spPr>
        <p:txBody>
          <a:bodyPr/>
          <a:lstStyle>
            <a:lvl1pPr marL="0" indent="0">
              <a:buNone/>
              <a:defRPr sz="1600"/>
            </a:lvl1pPr>
            <a:lvl2pPr marL="515764" indent="0">
              <a:buNone/>
              <a:defRPr sz="1400"/>
            </a:lvl2pPr>
            <a:lvl3pPr marL="1031544" indent="0">
              <a:buNone/>
              <a:defRPr sz="1100"/>
            </a:lvl3pPr>
            <a:lvl4pPr marL="1547324" indent="0">
              <a:buNone/>
              <a:defRPr sz="1000"/>
            </a:lvl4pPr>
            <a:lvl5pPr marL="2063075" indent="0">
              <a:buNone/>
              <a:defRPr sz="1000"/>
            </a:lvl5pPr>
            <a:lvl6pPr marL="2578849" indent="0">
              <a:buNone/>
              <a:defRPr sz="1000"/>
            </a:lvl6pPr>
            <a:lvl7pPr marL="3094631" indent="0">
              <a:buNone/>
              <a:defRPr sz="1000"/>
            </a:lvl7pPr>
            <a:lvl8pPr marL="3610376" indent="0">
              <a:buNone/>
              <a:defRPr sz="1000"/>
            </a:lvl8pPr>
            <a:lvl9pPr marL="4126166"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14EF2DA-3A38-4731-A320-A074EC312491}"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0E3EF36-DBBE-42A6-9E2E-514EEA7FC27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631579468"/>
      </p:ext>
    </p:extLst>
  </p:cSld>
  <p:clrMapOvr>
    <a:masterClrMapping/>
  </p:clrMapOvr>
  <p:transition spd="med">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F7ABCC5-0BBA-49B1-8B5A-D29206B32715}"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776FFDE9-41DD-4698-B4EF-CB9288AEBCF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65668500"/>
      </p:ext>
    </p:extLst>
  </p:cSld>
  <p:clrMapOvr>
    <a:masterClrMapping/>
  </p:clrMapOvr>
  <p:transition spd="med">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752715" y="302865"/>
            <a:ext cx="2406015" cy="645293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34670" y="302865"/>
            <a:ext cx="7039822" cy="645293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D8B982-2740-4538-ABA9-C09D618BD8AE}"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E1EB61C7-3183-4CD5-BA64-2F47FEE7A23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432470574"/>
      </p:ext>
    </p:extLst>
  </p:cSld>
  <p:clrMapOvr>
    <a:masterClrMapping/>
  </p:clrMapOvr>
  <p:transition spd="med">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534670" y="302865"/>
            <a:ext cx="9624060" cy="645293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3 Veri Yer Tutucusu"/>
          <p:cNvSpPr>
            <a:spLocks noGrp="1"/>
          </p:cNvSpPr>
          <p:nvPr>
            <p:ph type="dt" sz="half" idx="10"/>
          </p:nvPr>
        </p:nvSpPr>
        <p:spPr/>
        <p:txBody>
          <a:bodyPr/>
          <a:lstStyle>
            <a:lvl1pPr>
              <a:defRPr/>
            </a:lvl1pPr>
          </a:lstStyle>
          <a:p>
            <a:pPr>
              <a:defRPr/>
            </a:pPr>
            <a:fld id="{11DD4E91-5124-4B15-882E-1CB80BEC07A0}"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853F3391-9F87-4EF0-A830-A0E363EDC6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0093879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02005" y="2349521"/>
            <a:ext cx="9089390" cy="162111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604010" y="4285615"/>
            <a:ext cx="7485380" cy="1932728"/>
          </a:xfrm>
        </p:spPr>
        <p:txBody>
          <a:bodyPr/>
          <a:lstStyle>
            <a:lvl1pPr marL="0" indent="0" algn="ctr">
              <a:buNone/>
              <a:defRPr>
                <a:solidFill>
                  <a:schemeClr val="tx1">
                    <a:tint val="75000"/>
                  </a:schemeClr>
                </a:solidFill>
              </a:defRPr>
            </a:lvl1pPr>
            <a:lvl2pPr marL="515902" indent="0" algn="ctr">
              <a:buNone/>
              <a:defRPr>
                <a:solidFill>
                  <a:schemeClr val="tx1">
                    <a:tint val="75000"/>
                  </a:schemeClr>
                </a:solidFill>
              </a:defRPr>
            </a:lvl2pPr>
            <a:lvl3pPr marL="1031819" indent="0" algn="ctr">
              <a:buNone/>
              <a:defRPr>
                <a:solidFill>
                  <a:schemeClr val="tx1">
                    <a:tint val="75000"/>
                  </a:schemeClr>
                </a:solidFill>
              </a:defRPr>
            </a:lvl3pPr>
            <a:lvl4pPr marL="1547737" indent="0" algn="ctr">
              <a:buNone/>
              <a:defRPr>
                <a:solidFill>
                  <a:schemeClr val="tx1">
                    <a:tint val="75000"/>
                  </a:schemeClr>
                </a:solidFill>
              </a:defRPr>
            </a:lvl4pPr>
            <a:lvl5pPr marL="2063625" indent="0" algn="ctr">
              <a:buNone/>
              <a:defRPr>
                <a:solidFill>
                  <a:schemeClr val="tx1">
                    <a:tint val="75000"/>
                  </a:schemeClr>
                </a:solidFill>
              </a:defRPr>
            </a:lvl5pPr>
            <a:lvl6pPr marL="2579536" indent="0" algn="ctr">
              <a:buNone/>
              <a:defRPr>
                <a:solidFill>
                  <a:schemeClr val="tx1">
                    <a:tint val="75000"/>
                  </a:schemeClr>
                </a:solidFill>
              </a:defRPr>
            </a:lvl6pPr>
            <a:lvl7pPr marL="3095456" indent="0" algn="ctr">
              <a:buNone/>
              <a:defRPr>
                <a:solidFill>
                  <a:schemeClr val="tx1">
                    <a:tint val="75000"/>
                  </a:schemeClr>
                </a:solidFill>
              </a:defRPr>
            </a:lvl7pPr>
            <a:lvl8pPr marL="3611338" indent="0" algn="ctr">
              <a:buNone/>
              <a:defRPr>
                <a:solidFill>
                  <a:schemeClr val="tx1">
                    <a:tint val="75000"/>
                  </a:schemeClr>
                </a:solidFill>
              </a:defRPr>
            </a:lvl8pPr>
            <a:lvl9pPr marL="4127265"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9295278-48D9-4E48-AF1C-305D7C9A238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59D6C47-F9DA-4B44-815A-8805B3635B2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493428163"/>
      </p:ext>
    </p:extLst>
  </p:cSld>
  <p:clrMapOvr>
    <a:masterClrMapping/>
  </p:clrMapOvr>
  <p:transition spd="med">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D78EE76-088F-4667-B7E9-CB2D5850DAD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63E30E7-4997-44AE-9A97-781AFC37CE2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442289030"/>
      </p:ext>
    </p:extLst>
  </p:cSld>
  <p:clrMapOvr>
    <a:masterClrMapping/>
  </p:clrMapOvr>
  <p:transition spd="med">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4705" y="4859833"/>
            <a:ext cx="9089390" cy="1502066"/>
          </a:xfrm>
        </p:spPr>
        <p:txBody>
          <a:bodyPr anchor="t"/>
          <a:lstStyle>
            <a:lvl1pPr algn="l">
              <a:defRPr sz="46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44705" y="3205595"/>
            <a:ext cx="9089390" cy="1654373"/>
          </a:xfrm>
        </p:spPr>
        <p:txBody>
          <a:bodyPr anchor="b"/>
          <a:lstStyle>
            <a:lvl1pPr marL="0" indent="0">
              <a:buNone/>
              <a:defRPr sz="2300">
                <a:solidFill>
                  <a:schemeClr val="tx1">
                    <a:tint val="75000"/>
                  </a:schemeClr>
                </a:solidFill>
              </a:defRPr>
            </a:lvl1pPr>
            <a:lvl2pPr marL="515902" indent="0">
              <a:buNone/>
              <a:defRPr sz="2100">
                <a:solidFill>
                  <a:schemeClr val="tx1">
                    <a:tint val="75000"/>
                  </a:schemeClr>
                </a:solidFill>
              </a:defRPr>
            </a:lvl2pPr>
            <a:lvl3pPr marL="1031819" indent="0">
              <a:buNone/>
              <a:defRPr sz="1800">
                <a:solidFill>
                  <a:schemeClr val="tx1">
                    <a:tint val="75000"/>
                  </a:schemeClr>
                </a:solidFill>
              </a:defRPr>
            </a:lvl3pPr>
            <a:lvl4pPr marL="1547737" indent="0">
              <a:buNone/>
              <a:defRPr sz="1600">
                <a:solidFill>
                  <a:schemeClr val="tx1">
                    <a:tint val="75000"/>
                  </a:schemeClr>
                </a:solidFill>
              </a:defRPr>
            </a:lvl4pPr>
            <a:lvl5pPr marL="2063625" indent="0">
              <a:buNone/>
              <a:defRPr sz="1600">
                <a:solidFill>
                  <a:schemeClr val="tx1">
                    <a:tint val="75000"/>
                  </a:schemeClr>
                </a:solidFill>
              </a:defRPr>
            </a:lvl5pPr>
            <a:lvl6pPr marL="2579536" indent="0">
              <a:buNone/>
              <a:defRPr sz="1600">
                <a:solidFill>
                  <a:schemeClr val="tx1">
                    <a:tint val="75000"/>
                  </a:schemeClr>
                </a:solidFill>
              </a:defRPr>
            </a:lvl6pPr>
            <a:lvl7pPr marL="3095456" indent="0">
              <a:buNone/>
              <a:defRPr sz="1600">
                <a:solidFill>
                  <a:schemeClr val="tx1">
                    <a:tint val="75000"/>
                  </a:schemeClr>
                </a:solidFill>
              </a:defRPr>
            </a:lvl7pPr>
            <a:lvl8pPr marL="3611338" indent="0">
              <a:buNone/>
              <a:defRPr sz="1600">
                <a:solidFill>
                  <a:schemeClr val="tx1">
                    <a:tint val="75000"/>
                  </a:schemeClr>
                </a:solidFill>
              </a:defRPr>
            </a:lvl8pPr>
            <a:lvl9pPr marL="4127265" indent="0">
              <a:buNone/>
              <a:defRPr sz="16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EC315CD-387F-49C5-810C-E47159AA7E0A}"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B690FC3-EB3A-4786-92C2-E14E7973BF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704112550"/>
      </p:ext>
    </p:extLst>
  </p:cSld>
  <p:clrMapOvr>
    <a:masterClrMapping/>
  </p:clrMapOvr>
  <p:transition spd="med">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34670" y="1764801"/>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35812" y="1764801"/>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1EDA577B-CF17-4DA1-8E7B-F213DD346ED0}"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77802D80-3662-4916-87F5-BA0EEFD2174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383929900"/>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5639" y="1946734"/>
            <a:ext cx="5537918"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341934" y="1946734"/>
            <a:ext cx="5537919"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pPr marL="92295"/>
            <a:fld id="{81D60167-4931-47E6-BA6A-407CBD079E47}" type="slidenum">
              <a:rPr lang="tr-TR" smtClean="0"/>
              <a:pPr marL="92295"/>
              <a:t>‹#›</a:t>
            </a:fld>
            <a:endParaRPr lang="tr-TR" dirty="0"/>
          </a:p>
        </p:txBody>
      </p:sp>
    </p:spTree>
    <p:extLst>
      <p:ext uri="{BB962C8B-B14F-4D97-AF65-F5344CB8AC3E}">
        <p14:creationId xmlns:p14="http://schemas.microsoft.com/office/powerpoint/2010/main" xmlns="" val="303681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534670" y="1692892"/>
            <a:ext cx="4724775" cy="705515"/>
          </a:xfrm>
        </p:spPr>
        <p:txBody>
          <a:bodyPr anchor="b"/>
          <a:lstStyle>
            <a:lvl1pPr marL="0" indent="0">
              <a:buNone/>
              <a:defRPr sz="2700" b="1"/>
            </a:lvl1pPr>
            <a:lvl2pPr marL="515902" indent="0">
              <a:buNone/>
              <a:defRPr sz="2300" b="1"/>
            </a:lvl2pPr>
            <a:lvl3pPr marL="1031819" indent="0">
              <a:buNone/>
              <a:defRPr sz="2100" b="1"/>
            </a:lvl3pPr>
            <a:lvl4pPr marL="1547737" indent="0">
              <a:buNone/>
              <a:defRPr sz="1800" b="1"/>
            </a:lvl4pPr>
            <a:lvl5pPr marL="2063625" indent="0">
              <a:buNone/>
              <a:defRPr sz="1800" b="1"/>
            </a:lvl5pPr>
            <a:lvl6pPr marL="2579536" indent="0">
              <a:buNone/>
              <a:defRPr sz="1800" b="1"/>
            </a:lvl6pPr>
            <a:lvl7pPr marL="3095456" indent="0">
              <a:buNone/>
              <a:defRPr sz="1800" b="1"/>
            </a:lvl7pPr>
            <a:lvl8pPr marL="3611338" indent="0">
              <a:buNone/>
              <a:defRPr sz="1800" b="1"/>
            </a:lvl8pPr>
            <a:lvl9pPr marL="4127265" indent="0">
              <a:buNone/>
              <a:defRPr sz="1800" b="1"/>
            </a:lvl9pPr>
          </a:lstStyle>
          <a:p>
            <a:pPr lvl="0"/>
            <a:r>
              <a:rPr lang="tr-TR" smtClean="0"/>
              <a:t>Asıl metin stillerini düzenlemek için tıklatın</a:t>
            </a:r>
          </a:p>
        </p:txBody>
      </p:sp>
      <p:sp>
        <p:nvSpPr>
          <p:cNvPr id="4" name="3 İçerik Yer Tutucusu"/>
          <p:cNvSpPr>
            <a:spLocks noGrp="1"/>
          </p:cNvSpPr>
          <p:nvPr>
            <p:ph sz="half" idx="2"/>
          </p:nvPr>
        </p:nvSpPr>
        <p:spPr>
          <a:xfrm>
            <a:off x="534670" y="2398408"/>
            <a:ext cx="4724775"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432243" y="1692892"/>
            <a:ext cx="4726631" cy="705515"/>
          </a:xfrm>
        </p:spPr>
        <p:txBody>
          <a:bodyPr anchor="b"/>
          <a:lstStyle>
            <a:lvl1pPr marL="0" indent="0">
              <a:buNone/>
              <a:defRPr sz="2700" b="1"/>
            </a:lvl1pPr>
            <a:lvl2pPr marL="515902" indent="0">
              <a:buNone/>
              <a:defRPr sz="2300" b="1"/>
            </a:lvl2pPr>
            <a:lvl3pPr marL="1031819" indent="0">
              <a:buNone/>
              <a:defRPr sz="2100" b="1"/>
            </a:lvl3pPr>
            <a:lvl4pPr marL="1547737" indent="0">
              <a:buNone/>
              <a:defRPr sz="1800" b="1"/>
            </a:lvl4pPr>
            <a:lvl5pPr marL="2063625" indent="0">
              <a:buNone/>
              <a:defRPr sz="1800" b="1"/>
            </a:lvl5pPr>
            <a:lvl6pPr marL="2579536" indent="0">
              <a:buNone/>
              <a:defRPr sz="1800" b="1"/>
            </a:lvl6pPr>
            <a:lvl7pPr marL="3095456" indent="0">
              <a:buNone/>
              <a:defRPr sz="1800" b="1"/>
            </a:lvl7pPr>
            <a:lvl8pPr marL="3611338" indent="0">
              <a:buNone/>
              <a:defRPr sz="1800" b="1"/>
            </a:lvl8pPr>
            <a:lvl9pPr marL="4127265" indent="0">
              <a:buNone/>
              <a:defRPr sz="1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432243" y="2398408"/>
            <a:ext cx="472663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C080215-2287-4A3B-A46F-3D6FE5448995}" type="datetimeFigureOut">
              <a:rPr lang="tr-TR">
                <a:solidFill>
                  <a:prstClr val="black">
                    <a:tint val="75000"/>
                  </a:prstClr>
                </a:solidFill>
              </a:rPr>
              <a:pPr>
                <a:defRPr/>
              </a:pPr>
              <a:t>25.12.2017</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773ABF27-F7D7-4B43-91F1-01681F52DC3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764125350"/>
      </p:ext>
    </p:extLst>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E6890CA-E57E-4286-92E6-70138B7C6069}"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7073247F-409B-4409-91F3-C530842554F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174600369"/>
      </p:ext>
    </p:extLst>
  </p:cSld>
  <p:clrMapOvr>
    <a:masterClrMapping/>
  </p:clrMapOvr>
  <p:transition spd="med">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4F1F78D-2B52-4F14-91E9-21C1F20565E0}" type="datetimeFigureOut">
              <a:rPr lang="tr-TR">
                <a:solidFill>
                  <a:prstClr val="black">
                    <a:tint val="75000"/>
                  </a:prstClr>
                </a:solidFill>
              </a:rPr>
              <a:pPr>
                <a:defRPr/>
              </a:pPr>
              <a:t>25.12.2017</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19390300-362D-4425-AF9E-242ABF1F0D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695523951"/>
      </p:ext>
    </p:extLst>
  </p:cSld>
  <p:clrMapOvr>
    <a:masterClrMapping/>
  </p:clrMapOvr>
  <p:transition spd="med">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4814" y="301113"/>
            <a:ext cx="3518055" cy="1281483"/>
          </a:xfrm>
        </p:spPr>
        <p:txBody>
          <a:bodyPr anchor="b"/>
          <a:lstStyle>
            <a:lvl1pPr algn="l">
              <a:defRPr sz="2300" b="1"/>
            </a:lvl1pPr>
          </a:lstStyle>
          <a:p>
            <a:r>
              <a:rPr lang="tr-TR" smtClean="0"/>
              <a:t>Asıl başlık stili için tıklatın</a:t>
            </a:r>
            <a:endParaRPr lang="tr-TR"/>
          </a:p>
        </p:txBody>
      </p:sp>
      <p:sp>
        <p:nvSpPr>
          <p:cNvPr id="3" name="2 İçerik Yer Tutucusu"/>
          <p:cNvSpPr>
            <a:spLocks noGrp="1"/>
          </p:cNvSpPr>
          <p:nvPr>
            <p:ph idx="1"/>
          </p:nvPr>
        </p:nvSpPr>
        <p:spPr>
          <a:xfrm>
            <a:off x="4180822" y="301250"/>
            <a:ext cx="5977908" cy="645468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34814" y="1582598"/>
            <a:ext cx="3518055" cy="5173200"/>
          </a:xfrm>
        </p:spPr>
        <p:txBody>
          <a:bodyPr/>
          <a:lstStyle>
            <a:lvl1pPr marL="0" indent="0">
              <a:buNone/>
              <a:defRPr sz="1600"/>
            </a:lvl1pPr>
            <a:lvl2pPr marL="515902" indent="0">
              <a:buNone/>
              <a:defRPr sz="1400"/>
            </a:lvl2pPr>
            <a:lvl3pPr marL="1031819" indent="0">
              <a:buNone/>
              <a:defRPr sz="1100"/>
            </a:lvl3pPr>
            <a:lvl4pPr marL="1547737" indent="0">
              <a:buNone/>
              <a:defRPr sz="1000"/>
            </a:lvl4pPr>
            <a:lvl5pPr marL="2063625" indent="0">
              <a:buNone/>
              <a:defRPr sz="1000"/>
            </a:lvl5pPr>
            <a:lvl6pPr marL="2579536" indent="0">
              <a:buNone/>
              <a:defRPr sz="1000"/>
            </a:lvl6pPr>
            <a:lvl7pPr marL="3095456" indent="0">
              <a:buNone/>
              <a:defRPr sz="1000"/>
            </a:lvl7pPr>
            <a:lvl8pPr marL="3611338" indent="0">
              <a:buNone/>
              <a:defRPr sz="1000"/>
            </a:lvl8pPr>
            <a:lvl9pPr marL="4127265"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94FC50-9E2C-40A4-B8CD-00933FED4FAD}"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848CE27B-D06D-45C7-A8E8-32191F2DEB8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541780232"/>
      </p:ext>
    </p:extLst>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95981" y="5293995"/>
            <a:ext cx="6416040" cy="624986"/>
          </a:xfrm>
        </p:spPr>
        <p:txBody>
          <a:bodyPr anchor="b"/>
          <a:lstStyle>
            <a:lvl1pPr algn="l">
              <a:defRPr sz="2300" b="1"/>
            </a:lvl1pPr>
          </a:lstStyle>
          <a:p>
            <a:r>
              <a:rPr lang="tr-TR" smtClean="0"/>
              <a:t>Asıl başlık stili için tıklatın</a:t>
            </a:r>
            <a:endParaRPr lang="tr-TR"/>
          </a:p>
        </p:txBody>
      </p:sp>
      <p:sp>
        <p:nvSpPr>
          <p:cNvPr id="3" name="2 Resim Yer Tutucusu"/>
          <p:cNvSpPr>
            <a:spLocks noGrp="1"/>
          </p:cNvSpPr>
          <p:nvPr>
            <p:ph type="pic" idx="1"/>
          </p:nvPr>
        </p:nvSpPr>
        <p:spPr>
          <a:xfrm>
            <a:off x="2095981" y="675755"/>
            <a:ext cx="6416040" cy="4537710"/>
          </a:xfrm>
        </p:spPr>
        <p:txBody>
          <a:bodyPr rtlCol="0">
            <a:normAutofit/>
          </a:bodyPr>
          <a:lstStyle>
            <a:lvl1pPr marL="0" indent="0">
              <a:buNone/>
              <a:defRPr sz="3700"/>
            </a:lvl1pPr>
            <a:lvl2pPr marL="515902" indent="0">
              <a:buNone/>
              <a:defRPr sz="3200"/>
            </a:lvl2pPr>
            <a:lvl3pPr marL="1031819" indent="0">
              <a:buNone/>
              <a:defRPr sz="2700"/>
            </a:lvl3pPr>
            <a:lvl4pPr marL="1547737" indent="0">
              <a:buNone/>
              <a:defRPr sz="2300"/>
            </a:lvl4pPr>
            <a:lvl5pPr marL="2063625" indent="0">
              <a:buNone/>
              <a:defRPr sz="2300"/>
            </a:lvl5pPr>
            <a:lvl6pPr marL="2579536" indent="0">
              <a:buNone/>
              <a:defRPr sz="2300"/>
            </a:lvl6pPr>
            <a:lvl7pPr marL="3095456" indent="0">
              <a:buNone/>
              <a:defRPr sz="2300"/>
            </a:lvl7pPr>
            <a:lvl8pPr marL="3611338" indent="0">
              <a:buNone/>
              <a:defRPr sz="2300"/>
            </a:lvl8pPr>
            <a:lvl9pPr marL="4127265" indent="0">
              <a:buNone/>
              <a:defRPr sz="2300"/>
            </a:lvl9pPr>
          </a:lstStyle>
          <a:p>
            <a:pPr lvl="0"/>
            <a:endParaRPr lang="tr-TR" noProof="0"/>
          </a:p>
        </p:txBody>
      </p:sp>
      <p:sp>
        <p:nvSpPr>
          <p:cNvPr id="4" name="3 Metin Yer Tutucusu"/>
          <p:cNvSpPr>
            <a:spLocks noGrp="1"/>
          </p:cNvSpPr>
          <p:nvPr>
            <p:ph type="body" sz="half" idx="2"/>
          </p:nvPr>
        </p:nvSpPr>
        <p:spPr>
          <a:xfrm>
            <a:off x="2095981" y="5918981"/>
            <a:ext cx="6416040" cy="887584"/>
          </a:xfrm>
        </p:spPr>
        <p:txBody>
          <a:bodyPr/>
          <a:lstStyle>
            <a:lvl1pPr marL="0" indent="0">
              <a:buNone/>
              <a:defRPr sz="1600"/>
            </a:lvl1pPr>
            <a:lvl2pPr marL="515902" indent="0">
              <a:buNone/>
              <a:defRPr sz="1400"/>
            </a:lvl2pPr>
            <a:lvl3pPr marL="1031819" indent="0">
              <a:buNone/>
              <a:defRPr sz="1100"/>
            </a:lvl3pPr>
            <a:lvl4pPr marL="1547737" indent="0">
              <a:buNone/>
              <a:defRPr sz="1000"/>
            </a:lvl4pPr>
            <a:lvl5pPr marL="2063625" indent="0">
              <a:buNone/>
              <a:defRPr sz="1000"/>
            </a:lvl5pPr>
            <a:lvl6pPr marL="2579536" indent="0">
              <a:buNone/>
              <a:defRPr sz="1000"/>
            </a:lvl6pPr>
            <a:lvl7pPr marL="3095456" indent="0">
              <a:buNone/>
              <a:defRPr sz="1000"/>
            </a:lvl7pPr>
            <a:lvl8pPr marL="3611338" indent="0">
              <a:buNone/>
              <a:defRPr sz="1000"/>
            </a:lvl8pPr>
            <a:lvl9pPr marL="4127265"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14EF2DA-3A38-4731-A320-A074EC312491}"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0E3EF36-DBBE-42A6-9E2E-514EEA7FC27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139413863"/>
      </p:ext>
    </p:extLst>
  </p:cSld>
  <p:clrMapOvr>
    <a:masterClrMapping/>
  </p:clrMapOvr>
  <p:transition spd="med">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F7ABCC5-0BBA-49B1-8B5A-D29206B32715}"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776FFDE9-41DD-4698-B4EF-CB9288AEBCF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235829293"/>
      </p:ext>
    </p:extLst>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752715" y="302865"/>
            <a:ext cx="2406015" cy="645293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34670" y="302865"/>
            <a:ext cx="7039822" cy="645293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D8B982-2740-4538-ABA9-C09D618BD8AE}"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E1EB61C7-3183-4CD5-BA64-2F47FEE7A23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88149456"/>
      </p:ext>
    </p:extLst>
  </p:cSld>
  <p:clrMapOvr>
    <a:masterClrMapping/>
  </p:clrMapOvr>
  <p:transition spd="med">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534670" y="302865"/>
            <a:ext cx="9624060" cy="645293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3 Veri Yer Tutucusu"/>
          <p:cNvSpPr>
            <a:spLocks noGrp="1"/>
          </p:cNvSpPr>
          <p:nvPr>
            <p:ph type="dt" sz="half" idx="10"/>
          </p:nvPr>
        </p:nvSpPr>
        <p:spPr/>
        <p:txBody>
          <a:bodyPr/>
          <a:lstStyle>
            <a:lvl1pPr>
              <a:defRPr/>
            </a:lvl1pPr>
          </a:lstStyle>
          <a:p>
            <a:pPr>
              <a:defRPr/>
            </a:pPr>
            <a:fld id="{11DD4E91-5124-4B15-882E-1CB80BEC07A0}"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853F3391-9F87-4EF0-A830-A0E363EDC6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926933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02005" y="2349516"/>
            <a:ext cx="9089390" cy="162111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604010" y="4285615"/>
            <a:ext cx="7485380" cy="1932728"/>
          </a:xfrm>
        </p:spPr>
        <p:txBody>
          <a:bodyPr/>
          <a:lstStyle>
            <a:lvl1pPr marL="0" indent="0" algn="ctr">
              <a:buNone/>
              <a:defRPr>
                <a:solidFill>
                  <a:schemeClr val="tx1">
                    <a:tint val="75000"/>
                  </a:schemeClr>
                </a:solidFill>
              </a:defRPr>
            </a:lvl1pPr>
            <a:lvl2pPr marL="516131" indent="0" algn="ctr">
              <a:buNone/>
              <a:defRPr>
                <a:solidFill>
                  <a:schemeClr val="tx1">
                    <a:tint val="75000"/>
                  </a:schemeClr>
                </a:solidFill>
              </a:defRPr>
            </a:lvl2pPr>
            <a:lvl3pPr marL="1032277" indent="0" algn="ctr">
              <a:buNone/>
              <a:defRPr>
                <a:solidFill>
                  <a:schemeClr val="tx1">
                    <a:tint val="75000"/>
                  </a:schemeClr>
                </a:solidFill>
              </a:defRPr>
            </a:lvl3pPr>
            <a:lvl4pPr marL="1548425" indent="0" algn="ctr">
              <a:buNone/>
              <a:defRPr>
                <a:solidFill>
                  <a:schemeClr val="tx1">
                    <a:tint val="75000"/>
                  </a:schemeClr>
                </a:solidFill>
              </a:defRPr>
            </a:lvl4pPr>
            <a:lvl5pPr marL="2064541" indent="0" algn="ctr">
              <a:buNone/>
              <a:defRPr>
                <a:solidFill>
                  <a:schemeClr val="tx1">
                    <a:tint val="75000"/>
                  </a:schemeClr>
                </a:solidFill>
              </a:defRPr>
            </a:lvl5pPr>
            <a:lvl6pPr marL="2580682" indent="0" algn="ctr">
              <a:buNone/>
              <a:defRPr>
                <a:solidFill>
                  <a:schemeClr val="tx1">
                    <a:tint val="75000"/>
                  </a:schemeClr>
                </a:solidFill>
              </a:defRPr>
            </a:lvl6pPr>
            <a:lvl7pPr marL="3096831" indent="0" algn="ctr">
              <a:buNone/>
              <a:defRPr>
                <a:solidFill>
                  <a:schemeClr val="tx1">
                    <a:tint val="75000"/>
                  </a:schemeClr>
                </a:solidFill>
              </a:defRPr>
            </a:lvl7pPr>
            <a:lvl8pPr marL="3612942" indent="0" algn="ctr">
              <a:buNone/>
              <a:defRPr>
                <a:solidFill>
                  <a:schemeClr val="tx1">
                    <a:tint val="75000"/>
                  </a:schemeClr>
                </a:solidFill>
              </a:defRPr>
            </a:lvl8pPr>
            <a:lvl9pPr marL="4129097"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9295278-48D9-4E48-AF1C-305D7C9A238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59D6C47-F9DA-4B44-815A-8805B3635B2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480305522"/>
      </p:ext>
    </p:extLst>
  </p:cSld>
  <p:clrMapOvr>
    <a:masterClrMapping/>
  </p:clrMapOvr>
  <p:transition spd="med">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D78EE76-088F-4667-B7E9-CB2D5850DAD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63E30E7-4997-44AE-9A97-781AFC37CE2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445098316"/>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4670" y="302868"/>
            <a:ext cx="9624060" cy="1260475"/>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534670" y="1692892"/>
            <a:ext cx="4724775" cy="705515"/>
          </a:xfrm>
        </p:spPr>
        <p:txBody>
          <a:bodyPr anchor="b"/>
          <a:lstStyle>
            <a:lvl1pPr marL="0" indent="0">
              <a:buNone/>
              <a:defRPr sz="2700" b="1"/>
            </a:lvl1pPr>
            <a:lvl2pPr marL="515536" indent="0">
              <a:buNone/>
              <a:defRPr sz="2300" b="1"/>
            </a:lvl2pPr>
            <a:lvl3pPr marL="1031087" indent="0">
              <a:buNone/>
              <a:defRPr sz="2100" b="1"/>
            </a:lvl3pPr>
            <a:lvl4pPr marL="1546636" indent="0">
              <a:buNone/>
              <a:defRPr sz="1800" b="1"/>
            </a:lvl4pPr>
            <a:lvl5pPr marL="2062159" indent="0">
              <a:buNone/>
              <a:defRPr sz="1800" b="1"/>
            </a:lvl5pPr>
            <a:lvl6pPr marL="2577704" indent="0">
              <a:buNone/>
              <a:defRPr sz="1800" b="1"/>
            </a:lvl6pPr>
            <a:lvl7pPr marL="3093256" indent="0">
              <a:buNone/>
              <a:defRPr sz="1800" b="1"/>
            </a:lvl7pPr>
            <a:lvl8pPr marL="3608774" indent="0">
              <a:buNone/>
              <a:defRPr sz="1800" b="1"/>
            </a:lvl8pPr>
            <a:lvl9pPr marL="4124334" indent="0">
              <a:buNone/>
              <a:defRPr sz="1800" b="1"/>
            </a:lvl9pPr>
          </a:lstStyle>
          <a:p>
            <a:pPr lvl="0"/>
            <a:r>
              <a:rPr lang="tr-TR" smtClean="0"/>
              <a:t>Asıl metin stillerini düzenlemek için tıklatın</a:t>
            </a:r>
          </a:p>
        </p:txBody>
      </p:sp>
      <p:sp>
        <p:nvSpPr>
          <p:cNvPr id="4" name="İçerik Yer Tutucusu 3"/>
          <p:cNvSpPr>
            <a:spLocks noGrp="1"/>
          </p:cNvSpPr>
          <p:nvPr>
            <p:ph sz="half" idx="2"/>
          </p:nvPr>
        </p:nvSpPr>
        <p:spPr>
          <a:xfrm>
            <a:off x="534670" y="2398408"/>
            <a:ext cx="4724775"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5432253" y="1692892"/>
            <a:ext cx="4726631" cy="705515"/>
          </a:xfrm>
        </p:spPr>
        <p:txBody>
          <a:bodyPr anchor="b"/>
          <a:lstStyle>
            <a:lvl1pPr marL="0" indent="0">
              <a:buNone/>
              <a:defRPr sz="2700" b="1"/>
            </a:lvl1pPr>
            <a:lvl2pPr marL="515536" indent="0">
              <a:buNone/>
              <a:defRPr sz="2300" b="1"/>
            </a:lvl2pPr>
            <a:lvl3pPr marL="1031087" indent="0">
              <a:buNone/>
              <a:defRPr sz="2100" b="1"/>
            </a:lvl3pPr>
            <a:lvl4pPr marL="1546636" indent="0">
              <a:buNone/>
              <a:defRPr sz="1800" b="1"/>
            </a:lvl4pPr>
            <a:lvl5pPr marL="2062159" indent="0">
              <a:buNone/>
              <a:defRPr sz="1800" b="1"/>
            </a:lvl5pPr>
            <a:lvl6pPr marL="2577704" indent="0">
              <a:buNone/>
              <a:defRPr sz="1800" b="1"/>
            </a:lvl6pPr>
            <a:lvl7pPr marL="3093256" indent="0">
              <a:buNone/>
              <a:defRPr sz="1800" b="1"/>
            </a:lvl7pPr>
            <a:lvl8pPr marL="3608774" indent="0">
              <a:buNone/>
              <a:defRPr sz="1800" b="1"/>
            </a:lvl8pPr>
            <a:lvl9pPr marL="4124334" indent="0">
              <a:buNone/>
              <a:defRPr sz="18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5432253" y="2398408"/>
            <a:ext cx="472663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pPr marL="92295"/>
            <a:fld id="{81D60167-4931-47E6-BA6A-407CBD079E47}" type="slidenum">
              <a:rPr lang="tr-TR" smtClean="0"/>
              <a:pPr marL="92295"/>
              <a:t>‹#›</a:t>
            </a:fld>
            <a:endParaRPr lang="tr-TR" dirty="0"/>
          </a:p>
        </p:txBody>
      </p:sp>
    </p:spTree>
    <p:extLst>
      <p:ext uri="{BB962C8B-B14F-4D97-AF65-F5344CB8AC3E}">
        <p14:creationId xmlns:p14="http://schemas.microsoft.com/office/powerpoint/2010/main" xmlns="" val="11288743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4705" y="4859833"/>
            <a:ext cx="9089390" cy="1502066"/>
          </a:xfrm>
        </p:spPr>
        <p:txBody>
          <a:bodyPr anchor="t"/>
          <a:lstStyle>
            <a:lvl1pPr algn="l">
              <a:defRPr sz="46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44705" y="3205589"/>
            <a:ext cx="9089390" cy="1654373"/>
          </a:xfrm>
        </p:spPr>
        <p:txBody>
          <a:bodyPr anchor="b"/>
          <a:lstStyle>
            <a:lvl1pPr marL="0" indent="0">
              <a:buNone/>
              <a:defRPr sz="2300">
                <a:solidFill>
                  <a:schemeClr val="tx1">
                    <a:tint val="75000"/>
                  </a:schemeClr>
                </a:solidFill>
              </a:defRPr>
            </a:lvl1pPr>
            <a:lvl2pPr marL="516131" indent="0">
              <a:buNone/>
              <a:defRPr sz="2100">
                <a:solidFill>
                  <a:schemeClr val="tx1">
                    <a:tint val="75000"/>
                  </a:schemeClr>
                </a:solidFill>
              </a:defRPr>
            </a:lvl2pPr>
            <a:lvl3pPr marL="1032277" indent="0">
              <a:buNone/>
              <a:defRPr sz="1800">
                <a:solidFill>
                  <a:schemeClr val="tx1">
                    <a:tint val="75000"/>
                  </a:schemeClr>
                </a:solidFill>
              </a:defRPr>
            </a:lvl3pPr>
            <a:lvl4pPr marL="1548425" indent="0">
              <a:buNone/>
              <a:defRPr sz="1600">
                <a:solidFill>
                  <a:schemeClr val="tx1">
                    <a:tint val="75000"/>
                  </a:schemeClr>
                </a:solidFill>
              </a:defRPr>
            </a:lvl4pPr>
            <a:lvl5pPr marL="2064541" indent="0">
              <a:buNone/>
              <a:defRPr sz="1600">
                <a:solidFill>
                  <a:schemeClr val="tx1">
                    <a:tint val="75000"/>
                  </a:schemeClr>
                </a:solidFill>
              </a:defRPr>
            </a:lvl5pPr>
            <a:lvl6pPr marL="2580682" indent="0">
              <a:buNone/>
              <a:defRPr sz="1600">
                <a:solidFill>
                  <a:schemeClr val="tx1">
                    <a:tint val="75000"/>
                  </a:schemeClr>
                </a:solidFill>
              </a:defRPr>
            </a:lvl6pPr>
            <a:lvl7pPr marL="3096831" indent="0">
              <a:buNone/>
              <a:defRPr sz="1600">
                <a:solidFill>
                  <a:schemeClr val="tx1">
                    <a:tint val="75000"/>
                  </a:schemeClr>
                </a:solidFill>
              </a:defRPr>
            </a:lvl7pPr>
            <a:lvl8pPr marL="3612942" indent="0">
              <a:buNone/>
              <a:defRPr sz="1600">
                <a:solidFill>
                  <a:schemeClr val="tx1">
                    <a:tint val="75000"/>
                  </a:schemeClr>
                </a:solidFill>
              </a:defRPr>
            </a:lvl8pPr>
            <a:lvl9pPr marL="4129097" indent="0">
              <a:buNone/>
              <a:defRPr sz="16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EC315CD-387F-49C5-810C-E47159AA7E0A}"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B690FC3-EB3A-4786-92C2-E14E7973BF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539105455"/>
      </p:ext>
    </p:extLst>
  </p:cSld>
  <p:clrMapOvr>
    <a:masterClrMapping/>
  </p:clrMapOvr>
  <p:transition spd="med">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34670" y="1764796"/>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35812" y="1764796"/>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1EDA577B-CF17-4DA1-8E7B-F213DD346ED0}"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77802D80-3662-4916-87F5-BA0EEFD2174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306426526"/>
      </p:ext>
    </p:extLst>
  </p:cSld>
  <p:clrMapOvr>
    <a:masterClrMapping/>
  </p:clrMapOvr>
  <p:transition spd="med">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534670" y="1692892"/>
            <a:ext cx="4724775" cy="705515"/>
          </a:xfrm>
        </p:spPr>
        <p:txBody>
          <a:bodyPr anchor="b"/>
          <a:lstStyle>
            <a:lvl1pPr marL="0" indent="0">
              <a:buNone/>
              <a:defRPr sz="2700" b="1"/>
            </a:lvl1pPr>
            <a:lvl2pPr marL="516131" indent="0">
              <a:buNone/>
              <a:defRPr sz="2300" b="1"/>
            </a:lvl2pPr>
            <a:lvl3pPr marL="1032277" indent="0">
              <a:buNone/>
              <a:defRPr sz="2100" b="1"/>
            </a:lvl3pPr>
            <a:lvl4pPr marL="1548425" indent="0">
              <a:buNone/>
              <a:defRPr sz="1800" b="1"/>
            </a:lvl4pPr>
            <a:lvl5pPr marL="2064541" indent="0">
              <a:buNone/>
              <a:defRPr sz="1800" b="1"/>
            </a:lvl5pPr>
            <a:lvl6pPr marL="2580682" indent="0">
              <a:buNone/>
              <a:defRPr sz="1800" b="1"/>
            </a:lvl6pPr>
            <a:lvl7pPr marL="3096831" indent="0">
              <a:buNone/>
              <a:defRPr sz="1800" b="1"/>
            </a:lvl7pPr>
            <a:lvl8pPr marL="3612942" indent="0">
              <a:buNone/>
              <a:defRPr sz="1800" b="1"/>
            </a:lvl8pPr>
            <a:lvl9pPr marL="4129097" indent="0">
              <a:buNone/>
              <a:defRPr sz="1800" b="1"/>
            </a:lvl9pPr>
          </a:lstStyle>
          <a:p>
            <a:pPr lvl="0"/>
            <a:r>
              <a:rPr lang="tr-TR" smtClean="0"/>
              <a:t>Asıl metin stillerini düzenlemek için tıklatın</a:t>
            </a:r>
          </a:p>
        </p:txBody>
      </p:sp>
      <p:sp>
        <p:nvSpPr>
          <p:cNvPr id="4" name="3 İçerik Yer Tutucusu"/>
          <p:cNvSpPr>
            <a:spLocks noGrp="1"/>
          </p:cNvSpPr>
          <p:nvPr>
            <p:ph sz="half" idx="2"/>
          </p:nvPr>
        </p:nvSpPr>
        <p:spPr>
          <a:xfrm>
            <a:off x="534670" y="2398408"/>
            <a:ext cx="4724775"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432237" y="1692892"/>
            <a:ext cx="4726631" cy="705515"/>
          </a:xfrm>
        </p:spPr>
        <p:txBody>
          <a:bodyPr anchor="b"/>
          <a:lstStyle>
            <a:lvl1pPr marL="0" indent="0">
              <a:buNone/>
              <a:defRPr sz="2700" b="1"/>
            </a:lvl1pPr>
            <a:lvl2pPr marL="516131" indent="0">
              <a:buNone/>
              <a:defRPr sz="2300" b="1"/>
            </a:lvl2pPr>
            <a:lvl3pPr marL="1032277" indent="0">
              <a:buNone/>
              <a:defRPr sz="2100" b="1"/>
            </a:lvl3pPr>
            <a:lvl4pPr marL="1548425" indent="0">
              <a:buNone/>
              <a:defRPr sz="1800" b="1"/>
            </a:lvl4pPr>
            <a:lvl5pPr marL="2064541" indent="0">
              <a:buNone/>
              <a:defRPr sz="1800" b="1"/>
            </a:lvl5pPr>
            <a:lvl6pPr marL="2580682" indent="0">
              <a:buNone/>
              <a:defRPr sz="1800" b="1"/>
            </a:lvl6pPr>
            <a:lvl7pPr marL="3096831" indent="0">
              <a:buNone/>
              <a:defRPr sz="1800" b="1"/>
            </a:lvl7pPr>
            <a:lvl8pPr marL="3612942" indent="0">
              <a:buNone/>
              <a:defRPr sz="1800" b="1"/>
            </a:lvl8pPr>
            <a:lvl9pPr marL="4129097" indent="0">
              <a:buNone/>
              <a:defRPr sz="1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432237" y="2398408"/>
            <a:ext cx="472663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C080215-2287-4A3B-A46F-3D6FE5448995}" type="datetimeFigureOut">
              <a:rPr lang="tr-TR">
                <a:solidFill>
                  <a:prstClr val="black">
                    <a:tint val="75000"/>
                  </a:prstClr>
                </a:solidFill>
              </a:rPr>
              <a:pPr>
                <a:defRPr/>
              </a:pPr>
              <a:t>25.12.2017</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773ABF27-F7D7-4B43-91F1-01681F52DC3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723399669"/>
      </p:ext>
    </p:extLst>
  </p:cSld>
  <p:clrMapOvr>
    <a:masterClrMapping/>
  </p:clrMapOvr>
  <p:transition spd="med">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E6890CA-E57E-4286-92E6-70138B7C6069}"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7073247F-409B-4409-91F3-C530842554F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222093324"/>
      </p:ext>
    </p:extLst>
  </p:cSld>
  <p:clrMapOvr>
    <a:masterClrMapping/>
  </p:clrMapOvr>
  <p:transition spd="med">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4F1F78D-2B52-4F14-91E9-21C1F20565E0}" type="datetimeFigureOut">
              <a:rPr lang="tr-TR">
                <a:solidFill>
                  <a:prstClr val="black">
                    <a:tint val="75000"/>
                  </a:prstClr>
                </a:solidFill>
              </a:rPr>
              <a:pPr>
                <a:defRPr/>
              </a:pPr>
              <a:t>25.12.2017</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19390300-362D-4425-AF9E-242ABF1F0D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649406882"/>
      </p:ext>
    </p:extLst>
  </p:cSld>
  <p:clrMapOvr>
    <a:masterClrMapping/>
  </p:clrMapOvr>
  <p:transition spd="med">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4809" y="301113"/>
            <a:ext cx="3518055" cy="1281483"/>
          </a:xfrm>
        </p:spPr>
        <p:txBody>
          <a:bodyPr anchor="b"/>
          <a:lstStyle>
            <a:lvl1pPr algn="l">
              <a:defRPr sz="2300" b="1"/>
            </a:lvl1pPr>
          </a:lstStyle>
          <a:p>
            <a:r>
              <a:rPr lang="tr-TR" smtClean="0"/>
              <a:t>Asıl başlık stili için tıklatın</a:t>
            </a:r>
            <a:endParaRPr lang="tr-TR"/>
          </a:p>
        </p:txBody>
      </p:sp>
      <p:sp>
        <p:nvSpPr>
          <p:cNvPr id="3" name="2 İçerik Yer Tutucusu"/>
          <p:cNvSpPr>
            <a:spLocks noGrp="1"/>
          </p:cNvSpPr>
          <p:nvPr>
            <p:ph idx="1"/>
          </p:nvPr>
        </p:nvSpPr>
        <p:spPr>
          <a:xfrm>
            <a:off x="4180822" y="301244"/>
            <a:ext cx="5977908" cy="645468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34809" y="1582598"/>
            <a:ext cx="3518055" cy="5173200"/>
          </a:xfrm>
        </p:spPr>
        <p:txBody>
          <a:bodyPr/>
          <a:lstStyle>
            <a:lvl1pPr marL="0" indent="0">
              <a:buNone/>
              <a:defRPr sz="1600"/>
            </a:lvl1pPr>
            <a:lvl2pPr marL="516131" indent="0">
              <a:buNone/>
              <a:defRPr sz="1400"/>
            </a:lvl2pPr>
            <a:lvl3pPr marL="1032277" indent="0">
              <a:buNone/>
              <a:defRPr sz="1100"/>
            </a:lvl3pPr>
            <a:lvl4pPr marL="1548425" indent="0">
              <a:buNone/>
              <a:defRPr sz="1000"/>
            </a:lvl4pPr>
            <a:lvl5pPr marL="2064541" indent="0">
              <a:buNone/>
              <a:defRPr sz="1000"/>
            </a:lvl5pPr>
            <a:lvl6pPr marL="2580682" indent="0">
              <a:buNone/>
              <a:defRPr sz="1000"/>
            </a:lvl6pPr>
            <a:lvl7pPr marL="3096831" indent="0">
              <a:buNone/>
              <a:defRPr sz="1000"/>
            </a:lvl7pPr>
            <a:lvl8pPr marL="3612942" indent="0">
              <a:buNone/>
              <a:defRPr sz="1000"/>
            </a:lvl8pPr>
            <a:lvl9pPr marL="4129097"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94FC50-9E2C-40A4-B8CD-00933FED4FAD}"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848CE27B-D06D-45C7-A8E8-32191F2DEB8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605579894"/>
      </p:ext>
    </p:extLst>
  </p:cSld>
  <p:clrMapOvr>
    <a:masterClrMapping/>
  </p:clrMapOvr>
  <p:transition spd="med">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95981" y="5293995"/>
            <a:ext cx="6416040" cy="624986"/>
          </a:xfrm>
        </p:spPr>
        <p:txBody>
          <a:bodyPr anchor="b"/>
          <a:lstStyle>
            <a:lvl1pPr algn="l">
              <a:defRPr sz="2300" b="1"/>
            </a:lvl1pPr>
          </a:lstStyle>
          <a:p>
            <a:r>
              <a:rPr lang="tr-TR" smtClean="0"/>
              <a:t>Asıl başlık stili için tıklatın</a:t>
            </a:r>
            <a:endParaRPr lang="tr-TR"/>
          </a:p>
        </p:txBody>
      </p:sp>
      <p:sp>
        <p:nvSpPr>
          <p:cNvPr id="3" name="2 Resim Yer Tutucusu"/>
          <p:cNvSpPr>
            <a:spLocks noGrp="1"/>
          </p:cNvSpPr>
          <p:nvPr>
            <p:ph type="pic" idx="1"/>
          </p:nvPr>
        </p:nvSpPr>
        <p:spPr>
          <a:xfrm>
            <a:off x="2095981" y="675755"/>
            <a:ext cx="6416040" cy="4537710"/>
          </a:xfrm>
        </p:spPr>
        <p:txBody>
          <a:bodyPr rtlCol="0">
            <a:normAutofit/>
          </a:bodyPr>
          <a:lstStyle>
            <a:lvl1pPr marL="0" indent="0">
              <a:buNone/>
              <a:defRPr sz="3700"/>
            </a:lvl1pPr>
            <a:lvl2pPr marL="516131" indent="0">
              <a:buNone/>
              <a:defRPr sz="3200"/>
            </a:lvl2pPr>
            <a:lvl3pPr marL="1032277" indent="0">
              <a:buNone/>
              <a:defRPr sz="2700"/>
            </a:lvl3pPr>
            <a:lvl4pPr marL="1548425" indent="0">
              <a:buNone/>
              <a:defRPr sz="2300"/>
            </a:lvl4pPr>
            <a:lvl5pPr marL="2064541" indent="0">
              <a:buNone/>
              <a:defRPr sz="2300"/>
            </a:lvl5pPr>
            <a:lvl6pPr marL="2580682" indent="0">
              <a:buNone/>
              <a:defRPr sz="2300"/>
            </a:lvl6pPr>
            <a:lvl7pPr marL="3096831" indent="0">
              <a:buNone/>
              <a:defRPr sz="2300"/>
            </a:lvl7pPr>
            <a:lvl8pPr marL="3612942" indent="0">
              <a:buNone/>
              <a:defRPr sz="2300"/>
            </a:lvl8pPr>
            <a:lvl9pPr marL="4129097" indent="0">
              <a:buNone/>
              <a:defRPr sz="2300"/>
            </a:lvl9pPr>
          </a:lstStyle>
          <a:p>
            <a:pPr lvl="0"/>
            <a:endParaRPr lang="tr-TR" noProof="0"/>
          </a:p>
        </p:txBody>
      </p:sp>
      <p:sp>
        <p:nvSpPr>
          <p:cNvPr id="4" name="3 Metin Yer Tutucusu"/>
          <p:cNvSpPr>
            <a:spLocks noGrp="1"/>
          </p:cNvSpPr>
          <p:nvPr>
            <p:ph type="body" sz="half" idx="2"/>
          </p:nvPr>
        </p:nvSpPr>
        <p:spPr>
          <a:xfrm>
            <a:off x="2095981" y="5918981"/>
            <a:ext cx="6416040" cy="887584"/>
          </a:xfrm>
        </p:spPr>
        <p:txBody>
          <a:bodyPr/>
          <a:lstStyle>
            <a:lvl1pPr marL="0" indent="0">
              <a:buNone/>
              <a:defRPr sz="1600"/>
            </a:lvl1pPr>
            <a:lvl2pPr marL="516131" indent="0">
              <a:buNone/>
              <a:defRPr sz="1400"/>
            </a:lvl2pPr>
            <a:lvl3pPr marL="1032277" indent="0">
              <a:buNone/>
              <a:defRPr sz="1100"/>
            </a:lvl3pPr>
            <a:lvl4pPr marL="1548425" indent="0">
              <a:buNone/>
              <a:defRPr sz="1000"/>
            </a:lvl4pPr>
            <a:lvl5pPr marL="2064541" indent="0">
              <a:buNone/>
              <a:defRPr sz="1000"/>
            </a:lvl5pPr>
            <a:lvl6pPr marL="2580682" indent="0">
              <a:buNone/>
              <a:defRPr sz="1000"/>
            </a:lvl6pPr>
            <a:lvl7pPr marL="3096831" indent="0">
              <a:buNone/>
              <a:defRPr sz="1000"/>
            </a:lvl7pPr>
            <a:lvl8pPr marL="3612942" indent="0">
              <a:buNone/>
              <a:defRPr sz="1000"/>
            </a:lvl8pPr>
            <a:lvl9pPr marL="4129097"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14EF2DA-3A38-4731-A320-A074EC312491}"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0E3EF36-DBBE-42A6-9E2E-514EEA7FC27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11514539"/>
      </p:ext>
    </p:extLst>
  </p:cSld>
  <p:clrMapOvr>
    <a:masterClrMapping/>
  </p:clrMapOvr>
  <p:transition spd="med">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F7ABCC5-0BBA-49B1-8B5A-D29206B32715}"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776FFDE9-41DD-4698-B4EF-CB9288AEBCF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185286095"/>
      </p:ext>
    </p:extLst>
  </p:cSld>
  <p:clrMapOvr>
    <a:masterClrMapping/>
  </p:clrMapOvr>
  <p:transition spd="med">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752715" y="302865"/>
            <a:ext cx="2406015" cy="645293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34670" y="302865"/>
            <a:ext cx="7039822" cy="645293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D8B982-2740-4538-ABA9-C09D618BD8AE}"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E1EB61C7-3183-4CD5-BA64-2F47FEE7A23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117930290"/>
      </p:ext>
    </p:extLst>
  </p:cSld>
  <p:clrMapOvr>
    <a:masterClrMapping/>
  </p:clrMapOvr>
  <p:transition spd="med">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534670" y="302865"/>
            <a:ext cx="9624060" cy="645293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3 Veri Yer Tutucusu"/>
          <p:cNvSpPr>
            <a:spLocks noGrp="1"/>
          </p:cNvSpPr>
          <p:nvPr>
            <p:ph type="dt" sz="half" idx="10"/>
          </p:nvPr>
        </p:nvSpPr>
        <p:spPr/>
        <p:txBody>
          <a:bodyPr/>
          <a:lstStyle>
            <a:lvl1pPr>
              <a:defRPr/>
            </a:lvl1pPr>
          </a:lstStyle>
          <a:p>
            <a:pPr>
              <a:defRPr/>
            </a:pPr>
            <a:fld id="{11DD4E91-5124-4B15-882E-1CB80BEC07A0}"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853F3391-9F87-4EF0-A830-A0E363EDC6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56304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pPr marL="92295"/>
            <a:fld id="{81D60167-4931-47E6-BA6A-407CBD079E47}" type="slidenum">
              <a:rPr lang="tr-TR" smtClean="0"/>
              <a:pPr marL="92295"/>
              <a:t>‹#›</a:t>
            </a:fld>
            <a:endParaRPr lang="tr-TR" dirty="0"/>
          </a:p>
        </p:txBody>
      </p:sp>
    </p:spTree>
    <p:extLst>
      <p:ext uri="{BB962C8B-B14F-4D97-AF65-F5344CB8AC3E}">
        <p14:creationId xmlns:p14="http://schemas.microsoft.com/office/powerpoint/2010/main" xmlns="" val="20584060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02005" y="2349510"/>
            <a:ext cx="9089390" cy="162111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604010" y="4285615"/>
            <a:ext cx="7485380" cy="1932728"/>
          </a:xfrm>
        </p:spPr>
        <p:txBody>
          <a:bodyPr/>
          <a:lstStyle>
            <a:lvl1pPr marL="0" indent="0" algn="ctr">
              <a:buNone/>
              <a:defRPr>
                <a:solidFill>
                  <a:schemeClr val="tx1">
                    <a:tint val="75000"/>
                  </a:schemeClr>
                </a:solidFill>
              </a:defRPr>
            </a:lvl1pPr>
            <a:lvl2pPr marL="516360" indent="0" algn="ctr">
              <a:buNone/>
              <a:defRPr>
                <a:solidFill>
                  <a:schemeClr val="tx1">
                    <a:tint val="75000"/>
                  </a:schemeClr>
                </a:solidFill>
              </a:defRPr>
            </a:lvl2pPr>
            <a:lvl3pPr marL="1032735" indent="0" algn="ctr">
              <a:buNone/>
              <a:defRPr>
                <a:solidFill>
                  <a:schemeClr val="tx1">
                    <a:tint val="75000"/>
                  </a:schemeClr>
                </a:solidFill>
              </a:defRPr>
            </a:lvl3pPr>
            <a:lvl4pPr marL="1549114" indent="0" algn="ctr">
              <a:buNone/>
              <a:defRPr>
                <a:solidFill>
                  <a:schemeClr val="tx1">
                    <a:tint val="75000"/>
                  </a:schemeClr>
                </a:solidFill>
              </a:defRPr>
            </a:lvl4pPr>
            <a:lvl5pPr marL="2065459" indent="0" algn="ctr">
              <a:buNone/>
              <a:defRPr>
                <a:solidFill>
                  <a:schemeClr val="tx1">
                    <a:tint val="75000"/>
                  </a:schemeClr>
                </a:solidFill>
              </a:defRPr>
            </a:lvl5pPr>
            <a:lvl6pPr marL="2581829" indent="0" algn="ctr">
              <a:buNone/>
              <a:defRPr>
                <a:solidFill>
                  <a:schemeClr val="tx1">
                    <a:tint val="75000"/>
                  </a:schemeClr>
                </a:solidFill>
              </a:defRPr>
            </a:lvl6pPr>
            <a:lvl7pPr marL="3098206" indent="0" algn="ctr">
              <a:buNone/>
              <a:defRPr>
                <a:solidFill>
                  <a:schemeClr val="tx1">
                    <a:tint val="75000"/>
                  </a:schemeClr>
                </a:solidFill>
              </a:defRPr>
            </a:lvl7pPr>
            <a:lvl8pPr marL="3614547" indent="0" algn="ctr">
              <a:buNone/>
              <a:defRPr>
                <a:solidFill>
                  <a:schemeClr val="tx1">
                    <a:tint val="75000"/>
                  </a:schemeClr>
                </a:solidFill>
              </a:defRPr>
            </a:lvl8pPr>
            <a:lvl9pPr marL="4130931"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9295278-48D9-4E48-AF1C-305D7C9A238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59D6C47-F9DA-4B44-815A-8805B3635B2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559976670"/>
      </p:ext>
    </p:extLst>
  </p:cSld>
  <p:clrMapOvr>
    <a:masterClrMapping/>
  </p:clrMapOvr>
  <p:transition spd="med">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D78EE76-088F-4667-B7E9-CB2D5850DAD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63E30E7-4997-44AE-9A97-781AFC37CE2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456327147"/>
      </p:ext>
    </p:extLst>
  </p:cSld>
  <p:clrMapOvr>
    <a:masterClrMapping/>
  </p:clrMapOvr>
  <p:transition spd="med">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4705" y="4859833"/>
            <a:ext cx="9089390" cy="1502066"/>
          </a:xfrm>
        </p:spPr>
        <p:txBody>
          <a:bodyPr anchor="t"/>
          <a:lstStyle>
            <a:lvl1pPr algn="l">
              <a:defRPr sz="46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44705" y="3205584"/>
            <a:ext cx="9089390" cy="1654373"/>
          </a:xfrm>
        </p:spPr>
        <p:txBody>
          <a:bodyPr anchor="b"/>
          <a:lstStyle>
            <a:lvl1pPr marL="0" indent="0">
              <a:buNone/>
              <a:defRPr sz="2300">
                <a:solidFill>
                  <a:schemeClr val="tx1">
                    <a:tint val="75000"/>
                  </a:schemeClr>
                </a:solidFill>
              </a:defRPr>
            </a:lvl1pPr>
            <a:lvl2pPr marL="516360" indent="0">
              <a:buNone/>
              <a:defRPr sz="2100">
                <a:solidFill>
                  <a:schemeClr val="tx1">
                    <a:tint val="75000"/>
                  </a:schemeClr>
                </a:solidFill>
              </a:defRPr>
            </a:lvl2pPr>
            <a:lvl3pPr marL="1032735" indent="0">
              <a:buNone/>
              <a:defRPr sz="1800">
                <a:solidFill>
                  <a:schemeClr val="tx1">
                    <a:tint val="75000"/>
                  </a:schemeClr>
                </a:solidFill>
              </a:defRPr>
            </a:lvl3pPr>
            <a:lvl4pPr marL="1549114" indent="0">
              <a:buNone/>
              <a:defRPr sz="1600">
                <a:solidFill>
                  <a:schemeClr val="tx1">
                    <a:tint val="75000"/>
                  </a:schemeClr>
                </a:solidFill>
              </a:defRPr>
            </a:lvl4pPr>
            <a:lvl5pPr marL="2065459" indent="0">
              <a:buNone/>
              <a:defRPr sz="1600">
                <a:solidFill>
                  <a:schemeClr val="tx1">
                    <a:tint val="75000"/>
                  </a:schemeClr>
                </a:solidFill>
              </a:defRPr>
            </a:lvl5pPr>
            <a:lvl6pPr marL="2581829" indent="0">
              <a:buNone/>
              <a:defRPr sz="1600">
                <a:solidFill>
                  <a:schemeClr val="tx1">
                    <a:tint val="75000"/>
                  </a:schemeClr>
                </a:solidFill>
              </a:defRPr>
            </a:lvl6pPr>
            <a:lvl7pPr marL="3098206" indent="0">
              <a:buNone/>
              <a:defRPr sz="1600">
                <a:solidFill>
                  <a:schemeClr val="tx1">
                    <a:tint val="75000"/>
                  </a:schemeClr>
                </a:solidFill>
              </a:defRPr>
            </a:lvl7pPr>
            <a:lvl8pPr marL="3614547" indent="0">
              <a:buNone/>
              <a:defRPr sz="1600">
                <a:solidFill>
                  <a:schemeClr val="tx1">
                    <a:tint val="75000"/>
                  </a:schemeClr>
                </a:solidFill>
              </a:defRPr>
            </a:lvl8pPr>
            <a:lvl9pPr marL="4130931" indent="0">
              <a:buNone/>
              <a:defRPr sz="16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EC315CD-387F-49C5-810C-E47159AA7E0A}"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B690FC3-EB3A-4786-92C2-E14E7973BF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997712840"/>
      </p:ext>
    </p:extLst>
  </p:cSld>
  <p:clrMapOvr>
    <a:masterClrMapping/>
  </p:clrMapOvr>
  <p:transition spd="med">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34670" y="1764790"/>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35812" y="1764790"/>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1EDA577B-CF17-4DA1-8E7B-F213DD346ED0}"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77802D80-3662-4916-87F5-BA0EEFD2174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004589450"/>
      </p:ext>
    </p:extLst>
  </p:cSld>
  <p:clrMapOvr>
    <a:masterClrMapping/>
  </p:clrMapOvr>
  <p:transition spd="med">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534670" y="1692892"/>
            <a:ext cx="4724775" cy="705515"/>
          </a:xfrm>
        </p:spPr>
        <p:txBody>
          <a:bodyPr anchor="b"/>
          <a:lstStyle>
            <a:lvl1pPr marL="0" indent="0">
              <a:buNone/>
              <a:defRPr sz="2700" b="1"/>
            </a:lvl1pPr>
            <a:lvl2pPr marL="516360" indent="0">
              <a:buNone/>
              <a:defRPr sz="2300" b="1"/>
            </a:lvl2pPr>
            <a:lvl3pPr marL="1032735" indent="0">
              <a:buNone/>
              <a:defRPr sz="2100" b="1"/>
            </a:lvl3pPr>
            <a:lvl4pPr marL="1549114" indent="0">
              <a:buNone/>
              <a:defRPr sz="1800" b="1"/>
            </a:lvl4pPr>
            <a:lvl5pPr marL="2065459" indent="0">
              <a:buNone/>
              <a:defRPr sz="1800" b="1"/>
            </a:lvl5pPr>
            <a:lvl6pPr marL="2581829" indent="0">
              <a:buNone/>
              <a:defRPr sz="1800" b="1"/>
            </a:lvl6pPr>
            <a:lvl7pPr marL="3098206" indent="0">
              <a:buNone/>
              <a:defRPr sz="1800" b="1"/>
            </a:lvl7pPr>
            <a:lvl8pPr marL="3614547" indent="0">
              <a:buNone/>
              <a:defRPr sz="1800" b="1"/>
            </a:lvl8pPr>
            <a:lvl9pPr marL="4130931" indent="0">
              <a:buNone/>
              <a:defRPr sz="1800" b="1"/>
            </a:lvl9pPr>
          </a:lstStyle>
          <a:p>
            <a:pPr lvl="0"/>
            <a:r>
              <a:rPr lang="tr-TR" smtClean="0"/>
              <a:t>Asıl metin stillerini düzenlemek için tıklatın</a:t>
            </a:r>
          </a:p>
        </p:txBody>
      </p:sp>
      <p:sp>
        <p:nvSpPr>
          <p:cNvPr id="4" name="3 İçerik Yer Tutucusu"/>
          <p:cNvSpPr>
            <a:spLocks noGrp="1"/>
          </p:cNvSpPr>
          <p:nvPr>
            <p:ph sz="half" idx="2"/>
          </p:nvPr>
        </p:nvSpPr>
        <p:spPr>
          <a:xfrm>
            <a:off x="534670" y="2398408"/>
            <a:ext cx="4724775"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432232" y="1692892"/>
            <a:ext cx="4726631" cy="705515"/>
          </a:xfrm>
        </p:spPr>
        <p:txBody>
          <a:bodyPr anchor="b"/>
          <a:lstStyle>
            <a:lvl1pPr marL="0" indent="0">
              <a:buNone/>
              <a:defRPr sz="2700" b="1"/>
            </a:lvl1pPr>
            <a:lvl2pPr marL="516360" indent="0">
              <a:buNone/>
              <a:defRPr sz="2300" b="1"/>
            </a:lvl2pPr>
            <a:lvl3pPr marL="1032735" indent="0">
              <a:buNone/>
              <a:defRPr sz="2100" b="1"/>
            </a:lvl3pPr>
            <a:lvl4pPr marL="1549114" indent="0">
              <a:buNone/>
              <a:defRPr sz="1800" b="1"/>
            </a:lvl4pPr>
            <a:lvl5pPr marL="2065459" indent="0">
              <a:buNone/>
              <a:defRPr sz="1800" b="1"/>
            </a:lvl5pPr>
            <a:lvl6pPr marL="2581829" indent="0">
              <a:buNone/>
              <a:defRPr sz="1800" b="1"/>
            </a:lvl6pPr>
            <a:lvl7pPr marL="3098206" indent="0">
              <a:buNone/>
              <a:defRPr sz="1800" b="1"/>
            </a:lvl7pPr>
            <a:lvl8pPr marL="3614547" indent="0">
              <a:buNone/>
              <a:defRPr sz="1800" b="1"/>
            </a:lvl8pPr>
            <a:lvl9pPr marL="4130931" indent="0">
              <a:buNone/>
              <a:defRPr sz="1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432232" y="2398408"/>
            <a:ext cx="472663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C080215-2287-4A3B-A46F-3D6FE5448995}" type="datetimeFigureOut">
              <a:rPr lang="tr-TR">
                <a:solidFill>
                  <a:prstClr val="black">
                    <a:tint val="75000"/>
                  </a:prstClr>
                </a:solidFill>
              </a:rPr>
              <a:pPr>
                <a:defRPr/>
              </a:pPr>
              <a:t>25.12.2017</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773ABF27-F7D7-4B43-91F1-01681F52DC3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099318175"/>
      </p:ext>
    </p:extLst>
  </p:cSld>
  <p:clrMapOvr>
    <a:masterClrMapping/>
  </p:clrMapOvr>
  <p:transition spd="med">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E6890CA-E57E-4286-92E6-70138B7C6069}"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7073247F-409B-4409-91F3-C530842554F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497603601"/>
      </p:ext>
    </p:extLst>
  </p:cSld>
  <p:clrMapOvr>
    <a:masterClrMapping/>
  </p:clrMapOvr>
  <p:transition spd="med">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4F1F78D-2B52-4F14-91E9-21C1F20565E0}" type="datetimeFigureOut">
              <a:rPr lang="tr-TR">
                <a:solidFill>
                  <a:prstClr val="black">
                    <a:tint val="75000"/>
                  </a:prstClr>
                </a:solidFill>
              </a:rPr>
              <a:pPr>
                <a:defRPr/>
              </a:pPr>
              <a:t>25.12.2017</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19390300-362D-4425-AF9E-242ABF1F0D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91091611"/>
      </p:ext>
    </p:extLst>
  </p:cSld>
  <p:clrMapOvr>
    <a:masterClrMapping/>
  </p:clrMapOvr>
  <p:transition spd="med">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4803" y="301113"/>
            <a:ext cx="3518055" cy="1281483"/>
          </a:xfrm>
        </p:spPr>
        <p:txBody>
          <a:bodyPr anchor="b"/>
          <a:lstStyle>
            <a:lvl1pPr algn="l">
              <a:defRPr sz="2300" b="1"/>
            </a:lvl1pPr>
          </a:lstStyle>
          <a:p>
            <a:r>
              <a:rPr lang="tr-TR" smtClean="0"/>
              <a:t>Asıl başlık stili için tıklatın</a:t>
            </a:r>
            <a:endParaRPr lang="tr-TR"/>
          </a:p>
        </p:txBody>
      </p:sp>
      <p:sp>
        <p:nvSpPr>
          <p:cNvPr id="3" name="2 İçerik Yer Tutucusu"/>
          <p:cNvSpPr>
            <a:spLocks noGrp="1"/>
          </p:cNvSpPr>
          <p:nvPr>
            <p:ph idx="1"/>
          </p:nvPr>
        </p:nvSpPr>
        <p:spPr>
          <a:xfrm>
            <a:off x="4180822" y="301239"/>
            <a:ext cx="5977908" cy="645468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34803" y="1582598"/>
            <a:ext cx="3518055" cy="5173200"/>
          </a:xfrm>
        </p:spPr>
        <p:txBody>
          <a:bodyPr/>
          <a:lstStyle>
            <a:lvl1pPr marL="0" indent="0">
              <a:buNone/>
              <a:defRPr sz="1600"/>
            </a:lvl1pPr>
            <a:lvl2pPr marL="516360" indent="0">
              <a:buNone/>
              <a:defRPr sz="1400"/>
            </a:lvl2pPr>
            <a:lvl3pPr marL="1032735" indent="0">
              <a:buNone/>
              <a:defRPr sz="1100"/>
            </a:lvl3pPr>
            <a:lvl4pPr marL="1549114" indent="0">
              <a:buNone/>
              <a:defRPr sz="1000"/>
            </a:lvl4pPr>
            <a:lvl5pPr marL="2065459" indent="0">
              <a:buNone/>
              <a:defRPr sz="1000"/>
            </a:lvl5pPr>
            <a:lvl6pPr marL="2581829" indent="0">
              <a:buNone/>
              <a:defRPr sz="1000"/>
            </a:lvl6pPr>
            <a:lvl7pPr marL="3098206" indent="0">
              <a:buNone/>
              <a:defRPr sz="1000"/>
            </a:lvl7pPr>
            <a:lvl8pPr marL="3614547" indent="0">
              <a:buNone/>
              <a:defRPr sz="1000"/>
            </a:lvl8pPr>
            <a:lvl9pPr marL="4130931"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94FC50-9E2C-40A4-B8CD-00933FED4FAD}"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848CE27B-D06D-45C7-A8E8-32191F2DEB8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505074052"/>
      </p:ext>
    </p:extLst>
  </p:cSld>
  <p:clrMapOvr>
    <a:masterClrMapping/>
  </p:clrMapOvr>
  <p:transition spd="med">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95981" y="5293995"/>
            <a:ext cx="6416040" cy="624986"/>
          </a:xfrm>
        </p:spPr>
        <p:txBody>
          <a:bodyPr anchor="b"/>
          <a:lstStyle>
            <a:lvl1pPr algn="l">
              <a:defRPr sz="2300" b="1"/>
            </a:lvl1pPr>
          </a:lstStyle>
          <a:p>
            <a:r>
              <a:rPr lang="tr-TR" smtClean="0"/>
              <a:t>Asıl başlık stili için tıklatın</a:t>
            </a:r>
            <a:endParaRPr lang="tr-TR"/>
          </a:p>
        </p:txBody>
      </p:sp>
      <p:sp>
        <p:nvSpPr>
          <p:cNvPr id="3" name="2 Resim Yer Tutucusu"/>
          <p:cNvSpPr>
            <a:spLocks noGrp="1"/>
          </p:cNvSpPr>
          <p:nvPr>
            <p:ph type="pic" idx="1"/>
          </p:nvPr>
        </p:nvSpPr>
        <p:spPr>
          <a:xfrm>
            <a:off x="2095981" y="675755"/>
            <a:ext cx="6416040" cy="4537710"/>
          </a:xfrm>
        </p:spPr>
        <p:txBody>
          <a:bodyPr rtlCol="0">
            <a:normAutofit/>
          </a:bodyPr>
          <a:lstStyle>
            <a:lvl1pPr marL="0" indent="0">
              <a:buNone/>
              <a:defRPr sz="3700"/>
            </a:lvl1pPr>
            <a:lvl2pPr marL="516360" indent="0">
              <a:buNone/>
              <a:defRPr sz="3200"/>
            </a:lvl2pPr>
            <a:lvl3pPr marL="1032735" indent="0">
              <a:buNone/>
              <a:defRPr sz="2700"/>
            </a:lvl3pPr>
            <a:lvl4pPr marL="1549114" indent="0">
              <a:buNone/>
              <a:defRPr sz="2300"/>
            </a:lvl4pPr>
            <a:lvl5pPr marL="2065459" indent="0">
              <a:buNone/>
              <a:defRPr sz="2300"/>
            </a:lvl5pPr>
            <a:lvl6pPr marL="2581829" indent="0">
              <a:buNone/>
              <a:defRPr sz="2300"/>
            </a:lvl6pPr>
            <a:lvl7pPr marL="3098206" indent="0">
              <a:buNone/>
              <a:defRPr sz="2300"/>
            </a:lvl7pPr>
            <a:lvl8pPr marL="3614547" indent="0">
              <a:buNone/>
              <a:defRPr sz="2300"/>
            </a:lvl8pPr>
            <a:lvl9pPr marL="4130931" indent="0">
              <a:buNone/>
              <a:defRPr sz="2300"/>
            </a:lvl9pPr>
          </a:lstStyle>
          <a:p>
            <a:pPr lvl="0"/>
            <a:endParaRPr lang="tr-TR" noProof="0"/>
          </a:p>
        </p:txBody>
      </p:sp>
      <p:sp>
        <p:nvSpPr>
          <p:cNvPr id="4" name="3 Metin Yer Tutucusu"/>
          <p:cNvSpPr>
            <a:spLocks noGrp="1"/>
          </p:cNvSpPr>
          <p:nvPr>
            <p:ph type="body" sz="half" idx="2"/>
          </p:nvPr>
        </p:nvSpPr>
        <p:spPr>
          <a:xfrm>
            <a:off x="2095981" y="5918981"/>
            <a:ext cx="6416040" cy="887584"/>
          </a:xfrm>
        </p:spPr>
        <p:txBody>
          <a:bodyPr/>
          <a:lstStyle>
            <a:lvl1pPr marL="0" indent="0">
              <a:buNone/>
              <a:defRPr sz="1600"/>
            </a:lvl1pPr>
            <a:lvl2pPr marL="516360" indent="0">
              <a:buNone/>
              <a:defRPr sz="1400"/>
            </a:lvl2pPr>
            <a:lvl3pPr marL="1032735" indent="0">
              <a:buNone/>
              <a:defRPr sz="1100"/>
            </a:lvl3pPr>
            <a:lvl4pPr marL="1549114" indent="0">
              <a:buNone/>
              <a:defRPr sz="1000"/>
            </a:lvl4pPr>
            <a:lvl5pPr marL="2065459" indent="0">
              <a:buNone/>
              <a:defRPr sz="1000"/>
            </a:lvl5pPr>
            <a:lvl6pPr marL="2581829" indent="0">
              <a:buNone/>
              <a:defRPr sz="1000"/>
            </a:lvl6pPr>
            <a:lvl7pPr marL="3098206" indent="0">
              <a:buNone/>
              <a:defRPr sz="1000"/>
            </a:lvl7pPr>
            <a:lvl8pPr marL="3614547" indent="0">
              <a:buNone/>
              <a:defRPr sz="1000"/>
            </a:lvl8pPr>
            <a:lvl9pPr marL="4130931"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14EF2DA-3A38-4731-A320-A074EC312491}"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0E3EF36-DBBE-42A6-9E2E-514EEA7FC27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557912809"/>
      </p:ext>
    </p:extLst>
  </p:cSld>
  <p:clrMapOvr>
    <a:masterClrMapping/>
  </p:clrMapOvr>
  <p:transition spd="med">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F7ABCC5-0BBA-49B1-8B5A-D29206B32715}"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776FFDE9-41DD-4698-B4EF-CB9288AEBCF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105989375"/>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pPr marL="92295"/>
            <a:fld id="{81D60167-4931-47E6-BA6A-407CBD079E47}" type="slidenum">
              <a:rPr lang="tr-TR" smtClean="0"/>
              <a:pPr marL="92295"/>
              <a:t>‹#›</a:t>
            </a:fld>
            <a:endParaRPr lang="tr-TR" dirty="0"/>
          </a:p>
        </p:txBody>
      </p:sp>
    </p:spTree>
    <p:extLst>
      <p:ext uri="{BB962C8B-B14F-4D97-AF65-F5344CB8AC3E}">
        <p14:creationId xmlns:p14="http://schemas.microsoft.com/office/powerpoint/2010/main" xmlns="" val="2806820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752715" y="302865"/>
            <a:ext cx="2406015" cy="645293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34670" y="302865"/>
            <a:ext cx="7039822" cy="645293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D8B982-2740-4538-ABA9-C09D618BD8AE}"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E1EB61C7-3183-4CD5-BA64-2F47FEE7A23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957488634"/>
      </p:ext>
    </p:extLst>
  </p:cSld>
  <p:clrMapOvr>
    <a:masterClrMapping/>
  </p:clrMapOvr>
  <p:transition spd="med">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534670" y="302865"/>
            <a:ext cx="9624060" cy="645293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3 Veri Yer Tutucusu"/>
          <p:cNvSpPr>
            <a:spLocks noGrp="1"/>
          </p:cNvSpPr>
          <p:nvPr>
            <p:ph type="dt" sz="half" idx="10"/>
          </p:nvPr>
        </p:nvSpPr>
        <p:spPr/>
        <p:txBody>
          <a:bodyPr/>
          <a:lstStyle>
            <a:lvl1pPr>
              <a:defRPr/>
            </a:lvl1pPr>
          </a:lstStyle>
          <a:p>
            <a:pPr>
              <a:defRPr/>
            </a:pPr>
            <a:fld id="{11DD4E91-5124-4B15-882E-1CB80BEC07A0}"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853F3391-9F87-4EF0-A830-A0E363EDC6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0963055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02005" y="2349504"/>
            <a:ext cx="9089390" cy="162111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604010" y="4285615"/>
            <a:ext cx="7485380" cy="1932728"/>
          </a:xfrm>
        </p:spPr>
        <p:txBody>
          <a:bodyPr/>
          <a:lstStyle>
            <a:lvl1pPr marL="0" indent="0" algn="ctr">
              <a:buNone/>
              <a:defRPr>
                <a:solidFill>
                  <a:schemeClr val="tx1">
                    <a:tint val="75000"/>
                  </a:schemeClr>
                </a:solidFill>
              </a:defRPr>
            </a:lvl1pPr>
            <a:lvl2pPr marL="516636" indent="0" algn="ctr">
              <a:buNone/>
              <a:defRPr>
                <a:solidFill>
                  <a:schemeClr val="tx1">
                    <a:tint val="75000"/>
                  </a:schemeClr>
                </a:solidFill>
              </a:defRPr>
            </a:lvl2pPr>
            <a:lvl3pPr marL="1033285" indent="0" algn="ctr">
              <a:buNone/>
              <a:defRPr>
                <a:solidFill>
                  <a:schemeClr val="tx1">
                    <a:tint val="75000"/>
                  </a:schemeClr>
                </a:solidFill>
              </a:defRPr>
            </a:lvl3pPr>
            <a:lvl4pPr marL="1549939" indent="0" algn="ctr">
              <a:buNone/>
              <a:defRPr>
                <a:solidFill>
                  <a:schemeClr val="tx1">
                    <a:tint val="75000"/>
                  </a:schemeClr>
                </a:solidFill>
              </a:defRPr>
            </a:lvl4pPr>
            <a:lvl5pPr marL="2066561" indent="0" algn="ctr">
              <a:buNone/>
              <a:defRPr>
                <a:solidFill>
                  <a:schemeClr val="tx1">
                    <a:tint val="75000"/>
                  </a:schemeClr>
                </a:solidFill>
              </a:defRPr>
            </a:lvl5pPr>
            <a:lvl6pPr marL="2583205" indent="0" algn="ctr">
              <a:buNone/>
              <a:defRPr>
                <a:solidFill>
                  <a:schemeClr val="tx1">
                    <a:tint val="75000"/>
                  </a:schemeClr>
                </a:solidFill>
              </a:defRPr>
            </a:lvl6pPr>
            <a:lvl7pPr marL="3099858" indent="0" algn="ctr">
              <a:buNone/>
              <a:defRPr>
                <a:solidFill>
                  <a:schemeClr val="tx1">
                    <a:tint val="75000"/>
                  </a:schemeClr>
                </a:solidFill>
              </a:defRPr>
            </a:lvl7pPr>
            <a:lvl8pPr marL="3616474" indent="0" algn="ctr">
              <a:buNone/>
              <a:defRPr>
                <a:solidFill>
                  <a:schemeClr val="tx1">
                    <a:tint val="75000"/>
                  </a:schemeClr>
                </a:solidFill>
              </a:defRPr>
            </a:lvl8pPr>
            <a:lvl9pPr marL="4133132"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9295278-48D9-4E48-AF1C-305D7C9A238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59D6C47-F9DA-4B44-815A-8805B3635B2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177422205"/>
      </p:ext>
    </p:extLst>
  </p:cSld>
  <p:clrMapOvr>
    <a:masterClrMapping/>
  </p:clrMapOvr>
  <p:transition spd="med">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D78EE76-088F-4667-B7E9-CB2D5850DAD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63E30E7-4997-44AE-9A97-781AFC37CE2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027325559"/>
      </p:ext>
    </p:extLst>
  </p:cSld>
  <p:clrMapOvr>
    <a:masterClrMapping/>
  </p:clrMapOvr>
  <p:transition spd="med">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4705" y="4859833"/>
            <a:ext cx="9089390" cy="1502066"/>
          </a:xfrm>
        </p:spPr>
        <p:txBody>
          <a:bodyPr anchor="t"/>
          <a:lstStyle>
            <a:lvl1pPr algn="l">
              <a:defRPr sz="46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44705" y="3205577"/>
            <a:ext cx="9089390" cy="1654373"/>
          </a:xfrm>
        </p:spPr>
        <p:txBody>
          <a:bodyPr anchor="b"/>
          <a:lstStyle>
            <a:lvl1pPr marL="0" indent="0">
              <a:buNone/>
              <a:defRPr sz="2300">
                <a:solidFill>
                  <a:schemeClr val="tx1">
                    <a:tint val="75000"/>
                  </a:schemeClr>
                </a:solidFill>
              </a:defRPr>
            </a:lvl1pPr>
            <a:lvl2pPr marL="516636" indent="0">
              <a:buNone/>
              <a:defRPr sz="2100">
                <a:solidFill>
                  <a:schemeClr val="tx1">
                    <a:tint val="75000"/>
                  </a:schemeClr>
                </a:solidFill>
              </a:defRPr>
            </a:lvl2pPr>
            <a:lvl3pPr marL="1033285" indent="0">
              <a:buNone/>
              <a:defRPr sz="1800">
                <a:solidFill>
                  <a:schemeClr val="tx1">
                    <a:tint val="75000"/>
                  </a:schemeClr>
                </a:solidFill>
              </a:defRPr>
            </a:lvl3pPr>
            <a:lvl4pPr marL="1549939" indent="0">
              <a:buNone/>
              <a:defRPr sz="1600">
                <a:solidFill>
                  <a:schemeClr val="tx1">
                    <a:tint val="75000"/>
                  </a:schemeClr>
                </a:solidFill>
              </a:defRPr>
            </a:lvl4pPr>
            <a:lvl5pPr marL="2066561" indent="0">
              <a:buNone/>
              <a:defRPr sz="1600">
                <a:solidFill>
                  <a:schemeClr val="tx1">
                    <a:tint val="75000"/>
                  </a:schemeClr>
                </a:solidFill>
              </a:defRPr>
            </a:lvl5pPr>
            <a:lvl6pPr marL="2583205" indent="0">
              <a:buNone/>
              <a:defRPr sz="1600">
                <a:solidFill>
                  <a:schemeClr val="tx1">
                    <a:tint val="75000"/>
                  </a:schemeClr>
                </a:solidFill>
              </a:defRPr>
            </a:lvl6pPr>
            <a:lvl7pPr marL="3099858" indent="0">
              <a:buNone/>
              <a:defRPr sz="1600">
                <a:solidFill>
                  <a:schemeClr val="tx1">
                    <a:tint val="75000"/>
                  </a:schemeClr>
                </a:solidFill>
              </a:defRPr>
            </a:lvl7pPr>
            <a:lvl8pPr marL="3616474" indent="0">
              <a:buNone/>
              <a:defRPr sz="1600">
                <a:solidFill>
                  <a:schemeClr val="tx1">
                    <a:tint val="75000"/>
                  </a:schemeClr>
                </a:solidFill>
              </a:defRPr>
            </a:lvl8pPr>
            <a:lvl9pPr marL="4133132" indent="0">
              <a:buNone/>
              <a:defRPr sz="16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EC315CD-387F-49C5-810C-E47159AA7E0A}"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B690FC3-EB3A-4786-92C2-E14E7973BF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941065030"/>
      </p:ext>
    </p:extLst>
  </p:cSld>
  <p:clrMapOvr>
    <a:masterClrMapping/>
  </p:clrMapOvr>
  <p:transition spd="med">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34670" y="1764784"/>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35812" y="1764784"/>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1EDA577B-CF17-4DA1-8E7B-F213DD346ED0}"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77802D80-3662-4916-87F5-BA0EEFD2174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401617131"/>
      </p:ext>
    </p:extLst>
  </p:cSld>
  <p:clrMapOvr>
    <a:masterClrMapping/>
  </p:clrMapOvr>
  <p:transition spd="med">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534670" y="1692892"/>
            <a:ext cx="4724775" cy="705515"/>
          </a:xfrm>
        </p:spPr>
        <p:txBody>
          <a:bodyPr anchor="b"/>
          <a:lstStyle>
            <a:lvl1pPr marL="0" indent="0">
              <a:buNone/>
              <a:defRPr sz="2700" b="1"/>
            </a:lvl1pPr>
            <a:lvl2pPr marL="516636" indent="0">
              <a:buNone/>
              <a:defRPr sz="2300" b="1"/>
            </a:lvl2pPr>
            <a:lvl3pPr marL="1033285" indent="0">
              <a:buNone/>
              <a:defRPr sz="2100" b="1"/>
            </a:lvl3pPr>
            <a:lvl4pPr marL="1549939" indent="0">
              <a:buNone/>
              <a:defRPr sz="1800" b="1"/>
            </a:lvl4pPr>
            <a:lvl5pPr marL="2066561" indent="0">
              <a:buNone/>
              <a:defRPr sz="1800" b="1"/>
            </a:lvl5pPr>
            <a:lvl6pPr marL="2583205" indent="0">
              <a:buNone/>
              <a:defRPr sz="1800" b="1"/>
            </a:lvl6pPr>
            <a:lvl7pPr marL="3099858" indent="0">
              <a:buNone/>
              <a:defRPr sz="1800" b="1"/>
            </a:lvl7pPr>
            <a:lvl8pPr marL="3616474" indent="0">
              <a:buNone/>
              <a:defRPr sz="1800" b="1"/>
            </a:lvl8pPr>
            <a:lvl9pPr marL="4133132" indent="0">
              <a:buNone/>
              <a:defRPr sz="1800" b="1"/>
            </a:lvl9pPr>
          </a:lstStyle>
          <a:p>
            <a:pPr lvl="0"/>
            <a:r>
              <a:rPr lang="tr-TR" smtClean="0"/>
              <a:t>Asıl metin stillerini düzenlemek için tıklatın</a:t>
            </a:r>
          </a:p>
        </p:txBody>
      </p:sp>
      <p:sp>
        <p:nvSpPr>
          <p:cNvPr id="4" name="3 İçerik Yer Tutucusu"/>
          <p:cNvSpPr>
            <a:spLocks noGrp="1"/>
          </p:cNvSpPr>
          <p:nvPr>
            <p:ph sz="half" idx="2"/>
          </p:nvPr>
        </p:nvSpPr>
        <p:spPr>
          <a:xfrm>
            <a:off x="534670" y="2398408"/>
            <a:ext cx="4724775"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432225" y="1692892"/>
            <a:ext cx="4726631" cy="705515"/>
          </a:xfrm>
        </p:spPr>
        <p:txBody>
          <a:bodyPr anchor="b"/>
          <a:lstStyle>
            <a:lvl1pPr marL="0" indent="0">
              <a:buNone/>
              <a:defRPr sz="2700" b="1"/>
            </a:lvl1pPr>
            <a:lvl2pPr marL="516636" indent="0">
              <a:buNone/>
              <a:defRPr sz="2300" b="1"/>
            </a:lvl2pPr>
            <a:lvl3pPr marL="1033285" indent="0">
              <a:buNone/>
              <a:defRPr sz="2100" b="1"/>
            </a:lvl3pPr>
            <a:lvl4pPr marL="1549939" indent="0">
              <a:buNone/>
              <a:defRPr sz="1800" b="1"/>
            </a:lvl4pPr>
            <a:lvl5pPr marL="2066561" indent="0">
              <a:buNone/>
              <a:defRPr sz="1800" b="1"/>
            </a:lvl5pPr>
            <a:lvl6pPr marL="2583205" indent="0">
              <a:buNone/>
              <a:defRPr sz="1800" b="1"/>
            </a:lvl6pPr>
            <a:lvl7pPr marL="3099858" indent="0">
              <a:buNone/>
              <a:defRPr sz="1800" b="1"/>
            </a:lvl7pPr>
            <a:lvl8pPr marL="3616474" indent="0">
              <a:buNone/>
              <a:defRPr sz="1800" b="1"/>
            </a:lvl8pPr>
            <a:lvl9pPr marL="4133132" indent="0">
              <a:buNone/>
              <a:defRPr sz="1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432225" y="2398408"/>
            <a:ext cx="472663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C080215-2287-4A3B-A46F-3D6FE5448995}" type="datetimeFigureOut">
              <a:rPr lang="tr-TR">
                <a:solidFill>
                  <a:prstClr val="black">
                    <a:tint val="75000"/>
                  </a:prstClr>
                </a:solidFill>
              </a:rPr>
              <a:pPr>
                <a:defRPr/>
              </a:pPr>
              <a:t>25.12.2017</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773ABF27-F7D7-4B43-91F1-01681F52DC3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910088572"/>
      </p:ext>
    </p:extLst>
  </p:cSld>
  <p:clrMapOvr>
    <a:masterClrMapping/>
  </p:clrMapOvr>
  <p:transition spd="med">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E6890CA-E57E-4286-92E6-70138B7C6069}"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7073247F-409B-4409-91F3-C530842554F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218093787"/>
      </p:ext>
    </p:extLst>
  </p:cSld>
  <p:clrMapOvr>
    <a:masterClrMapping/>
  </p:clrMapOvr>
  <p:transition spd="med">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4F1F78D-2B52-4F14-91E9-21C1F20565E0}" type="datetimeFigureOut">
              <a:rPr lang="tr-TR">
                <a:solidFill>
                  <a:prstClr val="black">
                    <a:tint val="75000"/>
                  </a:prstClr>
                </a:solidFill>
              </a:rPr>
              <a:pPr>
                <a:defRPr/>
              </a:pPr>
              <a:t>25.12.2017</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19390300-362D-4425-AF9E-242ABF1F0D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339197439"/>
      </p:ext>
    </p:extLst>
  </p:cSld>
  <p:clrMapOvr>
    <a:masterClrMapping/>
  </p:clrMapOvr>
  <p:transition spd="med">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4796" y="301113"/>
            <a:ext cx="3518055" cy="1281483"/>
          </a:xfrm>
        </p:spPr>
        <p:txBody>
          <a:bodyPr anchor="b"/>
          <a:lstStyle>
            <a:lvl1pPr algn="l">
              <a:defRPr sz="2300" b="1"/>
            </a:lvl1pPr>
          </a:lstStyle>
          <a:p>
            <a:r>
              <a:rPr lang="tr-TR" smtClean="0"/>
              <a:t>Asıl başlık stili için tıklatın</a:t>
            </a:r>
            <a:endParaRPr lang="tr-TR"/>
          </a:p>
        </p:txBody>
      </p:sp>
      <p:sp>
        <p:nvSpPr>
          <p:cNvPr id="3" name="2 İçerik Yer Tutucusu"/>
          <p:cNvSpPr>
            <a:spLocks noGrp="1"/>
          </p:cNvSpPr>
          <p:nvPr>
            <p:ph idx="1"/>
          </p:nvPr>
        </p:nvSpPr>
        <p:spPr>
          <a:xfrm>
            <a:off x="4180822" y="301232"/>
            <a:ext cx="5977908" cy="645468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34796" y="1582598"/>
            <a:ext cx="3518055" cy="5173200"/>
          </a:xfrm>
        </p:spPr>
        <p:txBody>
          <a:bodyPr/>
          <a:lstStyle>
            <a:lvl1pPr marL="0" indent="0">
              <a:buNone/>
              <a:defRPr sz="1600"/>
            </a:lvl1pPr>
            <a:lvl2pPr marL="516636" indent="0">
              <a:buNone/>
              <a:defRPr sz="1400"/>
            </a:lvl2pPr>
            <a:lvl3pPr marL="1033285" indent="0">
              <a:buNone/>
              <a:defRPr sz="1100"/>
            </a:lvl3pPr>
            <a:lvl4pPr marL="1549939" indent="0">
              <a:buNone/>
              <a:defRPr sz="1000"/>
            </a:lvl4pPr>
            <a:lvl5pPr marL="2066561" indent="0">
              <a:buNone/>
              <a:defRPr sz="1000"/>
            </a:lvl5pPr>
            <a:lvl6pPr marL="2583205" indent="0">
              <a:buNone/>
              <a:defRPr sz="1000"/>
            </a:lvl6pPr>
            <a:lvl7pPr marL="3099858" indent="0">
              <a:buNone/>
              <a:defRPr sz="1000"/>
            </a:lvl7pPr>
            <a:lvl8pPr marL="3616474" indent="0">
              <a:buNone/>
              <a:defRPr sz="1000"/>
            </a:lvl8pPr>
            <a:lvl9pPr marL="4133132"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94FC50-9E2C-40A4-B8CD-00933FED4FAD}"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848CE27B-D06D-45C7-A8E8-32191F2DEB8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17507604"/>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34824" y="301113"/>
            <a:ext cx="3518055" cy="1281483"/>
          </a:xfrm>
        </p:spPr>
        <p:txBody>
          <a:bodyPr anchor="b"/>
          <a:lstStyle>
            <a:lvl1pPr algn="l">
              <a:defRPr sz="2300" b="1"/>
            </a:lvl1pPr>
          </a:lstStyle>
          <a:p>
            <a:r>
              <a:rPr lang="tr-TR" smtClean="0"/>
              <a:t>Asıl başlık stili için tıklatın</a:t>
            </a:r>
            <a:endParaRPr lang="tr-TR"/>
          </a:p>
        </p:txBody>
      </p:sp>
      <p:sp>
        <p:nvSpPr>
          <p:cNvPr id="3" name="İçerik Yer Tutucusu 2"/>
          <p:cNvSpPr>
            <a:spLocks noGrp="1"/>
          </p:cNvSpPr>
          <p:nvPr>
            <p:ph idx="1"/>
          </p:nvPr>
        </p:nvSpPr>
        <p:spPr>
          <a:xfrm>
            <a:off x="4180822" y="301258"/>
            <a:ext cx="5977908" cy="645468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534824" y="1582598"/>
            <a:ext cx="3518055" cy="5173200"/>
          </a:xfrm>
        </p:spPr>
        <p:txBody>
          <a:bodyPr/>
          <a:lstStyle>
            <a:lvl1pPr marL="0" indent="0">
              <a:buNone/>
              <a:defRPr sz="1600"/>
            </a:lvl1pPr>
            <a:lvl2pPr marL="515536" indent="0">
              <a:buNone/>
              <a:defRPr sz="1400"/>
            </a:lvl2pPr>
            <a:lvl3pPr marL="1031087" indent="0">
              <a:buNone/>
              <a:defRPr sz="1100"/>
            </a:lvl3pPr>
            <a:lvl4pPr marL="1546636" indent="0">
              <a:buNone/>
              <a:defRPr sz="1000"/>
            </a:lvl4pPr>
            <a:lvl5pPr marL="2062159" indent="0">
              <a:buNone/>
              <a:defRPr sz="1000"/>
            </a:lvl5pPr>
            <a:lvl6pPr marL="2577704" indent="0">
              <a:buNone/>
              <a:defRPr sz="1000"/>
            </a:lvl6pPr>
            <a:lvl7pPr marL="3093256" indent="0">
              <a:buNone/>
              <a:defRPr sz="1000"/>
            </a:lvl7pPr>
            <a:lvl8pPr marL="3608774" indent="0">
              <a:buNone/>
              <a:defRPr sz="1000"/>
            </a:lvl8pPr>
            <a:lvl9pPr marL="4124334"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pPr marL="92295"/>
            <a:fld id="{81D60167-4931-47E6-BA6A-407CBD079E47}" type="slidenum">
              <a:rPr lang="tr-TR" smtClean="0"/>
              <a:pPr marL="92295"/>
              <a:t>‹#›</a:t>
            </a:fld>
            <a:endParaRPr lang="tr-TR" dirty="0"/>
          </a:p>
        </p:txBody>
      </p:sp>
    </p:spTree>
    <p:extLst>
      <p:ext uri="{BB962C8B-B14F-4D97-AF65-F5344CB8AC3E}">
        <p14:creationId xmlns:p14="http://schemas.microsoft.com/office/powerpoint/2010/main" xmlns="" val="15691218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95981" y="5293995"/>
            <a:ext cx="6416040" cy="624986"/>
          </a:xfrm>
        </p:spPr>
        <p:txBody>
          <a:bodyPr anchor="b"/>
          <a:lstStyle>
            <a:lvl1pPr algn="l">
              <a:defRPr sz="2300" b="1"/>
            </a:lvl1pPr>
          </a:lstStyle>
          <a:p>
            <a:r>
              <a:rPr lang="tr-TR" smtClean="0"/>
              <a:t>Asıl başlık stili için tıklatın</a:t>
            </a:r>
            <a:endParaRPr lang="tr-TR"/>
          </a:p>
        </p:txBody>
      </p:sp>
      <p:sp>
        <p:nvSpPr>
          <p:cNvPr id="3" name="2 Resim Yer Tutucusu"/>
          <p:cNvSpPr>
            <a:spLocks noGrp="1"/>
          </p:cNvSpPr>
          <p:nvPr>
            <p:ph type="pic" idx="1"/>
          </p:nvPr>
        </p:nvSpPr>
        <p:spPr>
          <a:xfrm>
            <a:off x="2095981" y="675755"/>
            <a:ext cx="6416040" cy="4537710"/>
          </a:xfrm>
        </p:spPr>
        <p:txBody>
          <a:bodyPr rtlCol="0">
            <a:normAutofit/>
          </a:bodyPr>
          <a:lstStyle>
            <a:lvl1pPr marL="0" indent="0">
              <a:buNone/>
              <a:defRPr sz="3700"/>
            </a:lvl1pPr>
            <a:lvl2pPr marL="516636" indent="0">
              <a:buNone/>
              <a:defRPr sz="3200"/>
            </a:lvl2pPr>
            <a:lvl3pPr marL="1033285" indent="0">
              <a:buNone/>
              <a:defRPr sz="2700"/>
            </a:lvl3pPr>
            <a:lvl4pPr marL="1549939" indent="0">
              <a:buNone/>
              <a:defRPr sz="2300"/>
            </a:lvl4pPr>
            <a:lvl5pPr marL="2066561" indent="0">
              <a:buNone/>
              <a:defRPr sz="2300"/>
            </a:lvl5pPr>
            <a:lvl6pPr marL="2583205" indent="0">
              <a:buNone/>
              <a:defRPr sz="2300"/>
            </a:lvl6pPr>
            <a:lvl7pPr marL="3099858" indent="0">
              <a:buNone/>
              <a:defRPr sz="2300"/>
            </a:lvl7pPr>
            <a:lvl8pPr marL="3616474" indent="0">
              <a:buNone/>
              <a:defRPr sz="2300"/>
            </a:lvl8pPr>
            <a:lvl9pPr marL="4133132" indent="0">
              <a:buNone/>
              <a:defRPr sz="2300"/>
            </a:lvl9pPr>
          </a:lstStyle>
          <a:p>
            <a:pPr lvl="0"/>
            <a:endParaRPr lang="tr-TR" noProof="0"/>
          </a:p>
        </p:txBody>
      </p:sp>
      <p:sp>
        <p:nvSpPr>
          <p:cNvPr id="4" name="3 Metin Yer Tutucusu"/>
          <p:cNvSpPr>
            <a:spLocks noGrp="1"/>
          </p:cNvSpPr>
          <p:nvPr>
            <p:ph type="body" sz="half" idx="2"/>
          </p:nvPr>
        </p:nvSpPr>
        <p:spPr>
          <a:xfrm>
            <a:off x="2095981" y="5918981"/>
            <a:ext cx="6416040" cy="887584"/>
          </a:xfrm>
        </p:spPr>
        <p:txBody>
          <a:bodyPr/>
          <a:lstStyle>
            <a:lvl1pPr marL="0" indent="0">
              <a:buNone/>
              <a:defRPr sz="1600"/>
            </a:lvl1pPr>
            <a:lvl2pPr marL="516636" indent="0">
              <a:buNone/>
              <a:defRPr sz="1400"/>
            </a:lvl2pPr>
            <a:lvl3pPr marL="1033285" indent="0">
              <a:buNone/>
              <a:defRPr sz="1100"/>
            </a:lvl3pPr>
            <a:lvl4pPr marL="1549939" indent="0">
              <a:buNone/>
              <a:defRPr sz="1000"/>
            </a:lvl4pPr>
            <a:lvl5pPr marL="2066561" indent="0">
              <a:buNone/>
              <a:defRPr sz="1000"/>
            </a:lvl5pPr>
            <a:lvl6pPr marL="2583205" indent="0">
              <a:buNone/>
              <a:defRPr sz="1000"/>
            </a:lvl6pPr>
            <a:lvl7pPr marL="3099858" indent="0">
              <a:buNone/>
              <a:defRPr sz="1000"/>
            </a:lvl7pPr>
            <a:lvl8pPr marL="3616474" indent="0">
              <a:buNone/>
              <a:defRPr sz="1000"/>
            </a:lvl8pPr>
            <a:lvl9pPr marL="4133132"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14EF2DA-3A38-4731-A320-A074EC312491}"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0E3EF36-DBBE-42A6-9E2E-514EEA7FC27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286700596"/>
      </p:ext>
    </p:extLst>
  </p:cSld>
  <p:clrMapOvr>
    <a:masterClrMapping/>
  </p:clrMapOvr>
  <p:transition spd="med">
    <p:wipe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F7ABCC5-0BBA-49B1-8B5A-D29206B32715}"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776FFDE9-41DD-4698-B4EF-CB9288AEBCF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497211239"/>
      </p:ext>
    </p:extLst>
  </p:cSld>
  <p:clrMapOvr>
    <a:masterClrMapping/>
  </p:clrMapOvr>
  <p:transition spd="med">
    <p:wipe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752715" y="302865"/>
            <a:ext cx="2406015" cy="645293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34670" y="302865"/>
            <a:ext cx="7039822" cy="645293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D8B982-2740-4538-ABA9-C09D618BD8AE}"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E1EB61C7-3183-4CD5-BA64-2F47FEE7A23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70258998"/>
      </p:ext>
    </p:extLst>
  </p:cSld>
  <p:clrMapOvr>
    <a:masterClrMapping/>
  </p:clrMapOvr>
  <p:transition spd="med">
    <p:wipe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534670" y="302865"/>
            <a:ext cx="9624060" cy="645293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3 Veri Yer Tutucusu"/>
          <p:cNvSpPr>
            <a:spLocks noGrp="1"/>
          </p:cNvSpPr>
          <p:nvPr>
            <p:ph type="dt" sz="half" idx="10"/>
          </p:nvPr>
        </p:nvSpPr>
        <p:spPr/>
        <p:txBody>
          <a:bodyPr/>
          <a:lstStyle>
            <a:lvl1pPr>
              <a:defRPr/>
            </a:lvl1pPr>
          </a:lstStyle>
          <a:p>
            <a:pPr>
              <a:defRPr/>
            </a:pPr>
            <a:fld id="{11DD4E91-5124-4B15-882E-1CB80BEC07A0}"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853F3391-9F87-4EF0-A830-A0E363EDC6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5329841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02005" y="2349495"/>
            <a:ext cx="9089390" cy="162111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604010" y="4285615"/>
            <a:ext cx="7485380" cy="1932728"/>
          </a:xfrm>
        </p:spPr>
        <p:txBody>
          <a:bodyPr/>
          <a:lstStyle>
            <a:lvl1pPr marL="0" indent="0" algn="ctr">
              <a:buNone/>
              <a:defRPr>
                <a:solidFill>
                  <a:schemeClr val="tx1">
                    <a:tint val="75000"/>
                  </a:schemeClr>
                </a:solidFill>
              </a:defRPr>
            </a:lvl1pPr>
            <a:lvl2pPr marL="517003" indent="0" algn="ctr">
              <a:buNone/>
              <a:defRPr>
                <a:solidFill>
                  <a:schemeClr val="tx1">
                    <a:tint val="75000"/>
                  </a:schemeClr>
                </a:solidFill>
              </a:defRPr>
            </a:lvl2pPr>
            <a:lvl3pPr marL="1034018" indent="0" algn="ctr">
              <a:buNone/>
              <a:defRPr>
                <a:solidFill>
                  <a:schemeClr val="tx1">
                    <a:tint val="75000"/>
                  </a:schemeClr>
                </a:solidFill>
              </a:defRPr>
            </a:lvl3pPr>
            <a:lvl4pPr marL="1551041" indent="0" algn="ctr">
              <a:buNone/>
              <a:defRPr>
                <a:solidFill>
                  <a:schemeClr val="tx1">
                    <a:tint val="75000"/>
                  </a:schemeClr>
                </a:solidFill>
              </a:defRPr>
            </a:lvl4pPr>
            <a:lvl5pPr marL="2068031" indent="0" algn="ctr">
              <a:buNone/>
              <a:defRPr>
                <a:solidFill>
                  <a:schemeClr val="tx1">
                    <a:tint val="75000"/>
                  </a:schemeClr>
                </a:solidFill>
              </a:defRPr>
            </a:lvl5pPr>
            <a:lvl6pPr marL="2585041" indent="0" algn="ctr">
              <a:buNone/>
              <a:defRPr>
                <a:solidFill>
                  <a:schemeClr val="tx1">
                    <a:tint val="75000"/>
                  </a:schemeClr>
                </a:solidFill>
              </a:defRPr>
            </a:lvl6pPr>
            <a:lvl7pPr marL="3102061" indent="0" algn="ctr">
              <a:buNone/>
              <a:defRPr>
                <a:solidFill>
                  <a:schemeClr val="tx1">
                    <a:tint val="75000"/>
                  </a:schemeClr>
                </a:solidFill>
              </a:defRPr>
            </a:lvl7pPr>
            <a:lvl8pPr marL="3619044" indent="0" algn="ctr">
              <a:buNone/>
              <a:defRPr>
                <a:solidFill>
                  <a:schemeClr val="tx1">
                    <a:tint val="75000"/>
                  </a:schemeClr>
                </a:solidFill>
              </a:defRPr>
            </a:lvl8pPr>
            <a:lvl9pPr marL="413607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9295278-48D9-4E48-AF1C-305D7C9A238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59D6C47-F9DA-4B44-815A-8805B3635B2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953454810"/>
      </p:ext>
    </p:extLst>
  </p:cSld>
  <p:clrMapOvr>
    <a:masterClrMapping/>
  </p:clrMapOvr>
  <p:transition spd="med">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D78EE76-088F-4667-B7E9-CB2D5850DAD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63E30E7-4997-44AE-9A97-781AFC37CE2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541251218"/>
      </p:ext>
    </p:extLst>
  </p:cSld>
  <p:clrMapOvr>
    <a:masterClrMapping/>
  </p:clrMapOvr>
  <p:transition spd="med">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4705" y="4859833"/>
            <a:ext cx="9089390" cy="1502066"/>
          </a:xfrm>
        </p:spPr>
        <p:txBody>
          <a:bodyPr anchor="t"/>
          <a:lstStyle>
            <a:lvl1pPr algn="l">
              <a:defRPr sz="46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44705" y="3205568"/>
            <a:ext cx="9089390" cy="1654373"/>
          </a:xfrm>
        </p:spPr>
        <p:txBody>
          <a:bodyPr anchor="b"/>
          <a:lstStyle>
            <a:lvl1pPr marL="0" indent="0">
              <a:buNone/>
              <a:defRPr sz="2300">
                <a:solidFill>
                  <a:schemeClr val="tx1">
                    <a:tint val="75000"/>
                  </a:schemeClr>
                </a:solidFill>
              </a:defRPr>
            </a:lvl1pPr>
            <a:lvl2pPr marL="517003" indent="0">
              <a:buNone/>
              <a:defRPr sz="2100">
                <a:solidFill>
                  <a:schemeClr val="tx1">
                    <a:tint val="75000"/>
                  </a:schemeClr>
                </a:solidFill>
              </a:defRPr>
            </a:lvl2pPr>
            <a:lvl3pPr marL="1034018" indent="0">
              <a:buNone/>
              <a:defRPr sz="1800">
                <a:solidFill>
                  <a:schemeClr val="tx1">
                    <a:tint val="75000"/>
                  </a:schemeClr>
                </a:solidFill>
              </a:defRPr>
            </a:lvl3pPr>
            <a:lvl4pPr marL="1551041" indent="0">
              <a:buNone/>
              <a:defRPr sz="1600">
                <a:solidFill>
                  <a:schemeClr val="tx1">
                    <a:tint val="75000"/>
                  </a:schemeClr>
                </a:solidFill>
              </a:defRPr>
            </a:lvl4pPr>
            <a:lvl5pPr marL="2068031" indent="0">
              <a:buNone/>
              <a:defRPr sz="1600">
                <a:solidFill>
                  <a:schemeClr val="tx1">
                    <a:tint val="75000"/>
                  </a:schemeClr>
                </a:solidFill>
              </a:defRPr>
            </a:lvl5pPr>
            <a:lvl6pPr marL="2585041" indent="0">
              <a:buNone/>
              <a:defRPr sz="1600">
                <a:solidFill>
                  <a:schemeClr val="tx1">
                    <a:tint val="75000"/>
                  </a:schemeClr>
                </a:solidFill>
              </a:defRPr>
            </a:lvl6pPr>
            <a:lvl7pPr marL="3102061" indent="0">
              <a:buNone/>
              <a:defRPr sz="1600">
                <a:solidFill>
                  <a:schemeClr val="tx1">
                    <a:tint val="75000"/>
                  </a:schemeClr>
                </a:solidFill>
              </a:defRPr>
            </a:lvl7pPr>
            <a:lvl8pPr marL="3619044" indent="0">
              <a:buNone/>
              <a:defRPr sz="1600">
                <a:solidFill>
                  <a:schemeClr val="tx1">
                    <a:tint val="75000"/>
                  </a:schemeClr>
                </a:solidFill>
              </a:defRPr>
            </a:lvl8pPr>
            <a:lvl9pPr marL="4136070" indent="0">
              <a:buNone/>
              <a:defRPr sz="16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EC315CD-387F-49C5-810C-E47159AA7E0A}"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B690FC3-EB3A-4786-92C2-E14E7973BF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329497252"/>
      </p:ext>
    </p:extLst>
  </p:cSld>
  <p:clrMapOvr>
    <a:masterClrMapping/>
  </p:clrMapOvr>
  <p:transition spd="med">
    <p:wipe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34670" y="1764775"/>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35812" y="1764775"/>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1EDA577B-CF17-4DA1-8E7B-F213DD346ED0}"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77802D80-3662-4916-87F5-BA0EEFD2174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523710037"/>
      </p:ext>
    </p:extLst>
  </p:cSld>
  <p:clrMapOvr>
    <a:masterClrMapping/>
  </p:clrMapOvr>
  <p:transition spd="med">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534670" y="1692892"/>
            <a:ext cx="4724775" cy="705515"/>
          </a:xfrm>
        </p:spPr>
        <p:txBody>
          <a:bodyPr anchor="b"/>
          <a:lstStyle>
            <a:lvl1pPr marL="0" indent="0">
              <a:buNone/>
              <a:defRPr sz="2700" b="1"/>
            </a:lvl1pPr>
            <a:lvl2pPr marL="517003" indent="0">
              <a:buNone/>
              <a:defRPr sz="2300" b="1"/>
            </a:lvl2pPr>
            <a:lvl3pPr marL="1034018" indent="0">
              <a:buNone/>
              <a:defRPr sz="2100" b="1"/>
            </a:lvl3pPr>
            <a:lvl4pPr marL="1551041" indent="0">
              <a:buNone/>
              <a:defRPr sz="1800" b="1"/>
            </a:lvl4pPr>
            <a:lvl5pPr marL="2068031" indent="0">
              <a:buNone/>
              <a:defRPr sz="1800" b="1"/>
            </a:lvl5pPr>
            <a:lvl6pPr marL="2585041" indent="0">
              <a:buNone/>
              <a:defRPr sz="1800" b="1"/>
            </a:lvl6pPr>
            <a:lvl7pPr marL="3102061" indent="0">
              <a:buNone/>
              <a:defRPr sz="1800" b="1"/>
            </a:lvl7pPr>
            <a:lvl8pPr marL="3619044" indent="0">
              <a:buNone/>
              <a:defRPr sz="1800" b="1"/>
            </a:lvl8pPr>
            <a:lvl9pPr marL="4136070" indent="0">
              <a:buNone/>
              <a:defRPr sz="1800" b="1"/>
            </a:lvl9pPr>
          </a:lstStyle>
          <a:p>
            <a:pPr lvl="0"/>
            <a:r>
              <a:rPr lang="tr-TR" smtClean="0"/>
              <a:t>Asıl metin stillerini düzenlemek için tıklatın</a:t>
            </a:r>
          </a:p>
        </p:txBody>
      </p:sp>
      <p:sp>
        <p:nvSpPr>
          <p:cNvPr id="4" name="3 İçerik Yer Tutucusu"/>
          <p:cNvSpPr>
            <a:spLocks noGrp="1"/>
          </p:cNvSpPr>
          <p:nvPr>
            <p:ph sz="half" idx="2"/>
          </p:nvPr>
        </p:nvSpPr>
        <p:spPr>
          <a:xfrm>
            <a:off x="534670" y="2398408"/>
            <a:ext cx="4724775"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432215" y="1692892"/>
            <a:ext cx="4726631" cy="705515"/>
          </a:xfrm>
        </p:spPr>
        <p:txBody>
          <a:bodyPr anchor="b"/>
          <a:lstStyle>
            <a:lvl1pPr marL="0" indent="0">
              <a:buNone/>
              <a:defRPr sz="2700" b="1"/>
            </a:lvl1pPr>
            <a:lvl2pPr marL="517003" indent="0">
              <a:buNone/>
              <a:defRPr sz="2300" b="1"/>
            </a:lvl2pPr>
            <a:lvl3pPr marL="1034018" indent="0">
              <a:buNone/>
              <a:defRPr sz="2100" b="1"/>
            </a:lvl3pPr>
            <a:lvl4pPr marL="1551041" indent="0">
              <a:buNone/>
              <a:defRPr sz="1800" b="1"/>
            </a:lvl4pPr>
            <a:lvl5pPr marL="2068031" indent="0">
              <a:buNone/>
              <a:defRPr sz="1800" b="1"/>
            </a:lvl5pPr>
            <a:lvl6pPr marL="2585041" indent="0">
              <a:buNone/>
              <a:defRPr sz="1800" b="1"/>
            </a:lvl6pPr>
            <a:lvl7pPr marL="3102061" indent="0">
              <a:buNone/>
              <a:defRPr sz="1800" b="1"/>
            </a:lvl7pPr>
            <a:lvl8pPr marL="3619044" indent="0">
              <a:buNone/>
              <a:defRPr sz="1800" b="1"/>
            </a:lvl8pPr>
            <a:lvl9pPr marL="4136070" indent="0">
              <a:buNone/>
              <a:defRPr sz="1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432215" y="2398408"/>
            <a:ext cx="472663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C080215-2287-4A3B-A46F-3D6FE5448995}" type="datetimeFigureOut">
              <a:rPr lang="tr-TR">
                <a:solidFill>
                  <a:prstClr val="black">
                    <a:tint val="75000"/>
                  </a:prstClr>
                </a:solidFill>
              </a:rPr>
              <a:pPr>
                <a:defRPr/>
              </a:pPr>
              <a:t>25.12.2017</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773ABF27-F7D7-4B43-91F1-01681F52DC3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400429847"/>
      </p:ext>
    </p:extLst>
  </p:cSld>
  <p:clrMapOvr>
    <a:masterClrMapping/>
  </p:clrMapOvr>
  <p:transition spd="med">
    <p:wipe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E6890CA-E57E-4286-92E6-70138B7C6069}"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7073247F-409B-4409-91F3-C530842554F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843975127"/>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095981" y="5293995"/>
            <a:ext cx="6416040" cy="624986"/>
          </a:xfrm>
        </p:spPr>
        <p:txBody>
          <a:bodyPr anchor="b"/>
          <a:lstStyle>
            <a:lvl1pPr algn="l">
              <a:defRPr sz="2300" b="1"/>
            </a:lvl1pPr>
          </a:lstStyle>
          <a:p>
            <a:r>
              <a:rPr lang="tr-TR" smtClean="0"/>
              <a:t>Asıl başlık stili için tıklatın</a:t>
            </a:r>
            <a:endParaRPr lang="tr-TR"/>
          </a:p>
        </p:txBody>
      </p:sp>
      <p:sp>
        <p:nvSpPr>
          <p:cNvPr id="3" name="Resim Yer Tutucusu 2"/>
          <p:cNvSpPr>
            <a:spLocks noGrp="1"/>
          </p:cNvSpPr>
          <p:nvPr>
            <p:ph type="pic" idx="1"/>
          </p:nvPr>
        </p:nvSpPr>
        <p:spPr>
          <a:xfrm>
            <a:off x="2095981" y="675755"/>
            <a:ext cx="6416040" cy="4537710"/>
          </a:xfrm>
        </p:spPr>
        <p:txBody>
          <a:bodyPr/>
          <a:lstStyle>
            <a:lvl1pPr marL="0" indent="0">
              <a:buNone/>
              <a:defRPr sz="3700"/>
            </a:lvl1pPr>
            <a:lvl2pPr marL="515536" indent="0">
              <a:buNone/>
              <a:defRPr sz="3200"/>
            </a:lvl2pPr>
            <a:lvl3pPr marL="1031087" indent="0">
              <a:buNone/>
              <a:defRPr sz="2700"/>
            </a:lvl3pPr>
            <a:lvl4pPr marL="1546636" indent="0">
              <a:buNone/>
              <a:defRPr sz="2300"/>
            </a:lvl4pPr>
            <a:lvl5pPr marL="2062159" indent="0">
              <a:buNone/>
              <a:defRPr sz="2300"/>
            </a:lvl5pPr>
            <a:lvl6pPr marL="2577704" indent="0">
              <a:buNone/>
              <a:defRPr sz="2300"/>
            </a:lvl6pPr>
            <a:lvl7pPr marL="3093256" indent="0">
              <a:buNone/>
              <a:defRPr sz="2300"/>
            </a:lvl7pPr>
            <a:lvl8pPr marL="3608774" indent="0">
              <a:buNone/>
              <a:defRPr sz="2300"/>
            </a:lvl8pPr>
            <a:lvl9pPr marL="4124334" indent="0">
              <a:buNone/>
              <a:defRPr sz="2300"/>
            </a:lvl9pPr>
          </a:lstStyle>
          <a:p>
            <a:endParaRPr lang="tr-TR"/>
          </a:p>
        </p:txBody>
      </p:sp>
      <p:sp>
        <p:nvSpPr>
          <p:cNvPr id="4" name="Metin Yer Tutucusu 3"/>
          <p:cNvSpPr>
            <a:spLocks noGrp="1"/>
          </p:cNvSpPr>
          <p:nvPr>
            <p:ph type="body" sz="half" idx="2"/>
          </p:nvPr>
        </p:nvSpPr>
        <p:spPr>
          <a:xfrm>
            <a:off x="2095981" y="5918981"/>
            <a:ext cx="6416040" cy="887584"/>
          </a:xfrm>
        </p:spPr>
        <p:txBody>
          <a:bodyPr/>
          <a:lstStyle>
            <a:lvl1pPr marL="0" indent="0">
              <a:buNone/>
              <a:defRPr sz="1600"/>
            </a:lvl1pPr>
            <a:lvl2pPr marL="515536" indent="0">
              <a:buNone/>
              <a:defRPr sz="1400"/>
            </a:lvl2pPr>
            <a:lvl3pPr marL="1031087" indent="0">
              <a:buNone/>
              <a:defRPr sz="1100"/>
            </a:lvl3pPr>
            <a:lvl4pPr marL="1546636" indent="0">
              <a:buNone/>
              <a:defRPr sz="1000"/>
            </a:lvl4pPr>
            <a:lvl5pPr marL="2062159" indent="0">
              <a:buNone/>
              <a:defRPr sz="1000"/>
            </a:lvl5pPr>
            <a:lvl6pPr marL="2577704" indent="0">
              <a:buNone/>
              <a:defRPr sz="1000"/>
            </a:lvl6pPr>
            <a:lvl7pPr marL="3093256" indent="0">
              <a:buNone/>
              <a:defRPr sz="1000"/>
            </a:lvl7pPr>
            <a:lvl8pPr marL="3608774" indent="0">
              <a:buNone/>
              <a:defRPr sz="1000"/>
            </a:lvl8pPr>
            <a:lvl9pPr marL="4124334"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pPr marL="92295"/>
            <a:fld id="{81D60167-4931-47E6-BA6A-407CBD079E47}" type="slidenum">
              <a:rPr lang="tr-TR" smtClean="0"/>
              <a:pPr marL="92295"/>
              <a:t>‹#›</a:t>
            </a:fld>
            <a:endParaRPr lang="tr-TR" dirty="0"/>
          </a:p>
        </p:txBody>
      </p:sp>
    </p:spTree>
    <p:extLst>
      <p:ext uri="{BB962C8B-B14F-4D97-AF65-F5344CB8AC3E}">
        <p14:creationId xmlns:p14="http://schemas.microsoft.com/office/powerpoint/2010/main" xmlns="" val="26719543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4F1F78D-2B52-4F14-91E9-21C1F20565E0}" type="datetimeFigureOut">
              <a:rPr lang="tr-TR">
                <a:solidFill>
                  <a:prstClr val="black">
                    <a:tint val="75000"/>
                  </a:prstClr>
                </a:solidFill>
              </a:rPr>
              <a:pPr>
                <a:defRPr/>
              </a:pPr>
              <a:t>25.12.2017</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19390300-362D-4425-AF9E-242ABF1F0D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476532122"/>
      </p:ext>
    </p:extLst>
  </p:cSld>
  <p:clrMapOvr>
    <a:masterClrMapping/>
  </p:clrMapOvr>
  <p:transition spd="med">
    <p:wipe di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4786" y="301113"/>
            <a:ext cx="3518055" cy="1281483"/>
          </a:xfrm>
        </p:spPr>
        <p:txBody>
          <a:bodyPr anchor="b"/>
          <a:lstStyle>
            <a:lvl1pPr algn="l">
              <a:defRPr sz="2300" b="1"/>
            </a:lvl1pPr>
          </a:lstStyle>
          <a:p>
            <a:r>
              <a:rPr lang="tr-TR" smtClean="0"/>
              <a:t>Asıl başlık stili için tıklatın</a:t>
            </a:r>
            <a:endParaRPr lang="tr-TR"/>
          </a:p>
        </p:txBody>
      </p:sp>
      <p:sp>
        <p:nvSpPr>
          <p:cNvPr id="3" name="2 İçerik Yer Tutucusu"/>
          <p:cNvSpPr>
            <a:spLocks noGrp="1"/>
          </p:cNvSpPr>
          <p:nvPr>
            <p:ph idx="1"/>
          </p:nvPr>
        </p:nvSpPr>
        <p:spPr>
          <a:xfrm>
            <a:off x="4180822" y="301223"/>
            <a:ext cx="5977908" cy="645468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34786" y="1582598"/>
            <a:ext cx="3518055" cy="5173200"/>
          </a:xfrm>
        </p:spPr>
        <p:txBody>
          <a:bodyPr/>
          <a:lstStyle>
            <a:lvl1pPr marL="0" indent="0">
              <a:buNone/>
              <a:defRPr sz="1600"/>
            </a:lvl1pPr>
            <a:lvl2pPr marL="517003" indent="0">
              <a:buNone/>
              <a:defRPr sz="1400"/>
            </a:lvl2pPr>
            <a:lvl3pPr marL="1034018" indent="0">
              <a:buNone/>
              <a:defRPr sz="1100"/>
            </a:lvl3pPr>
            <a:lvl4pPr marL="1551041" indent="0">
              <a:buNone/>
              <a:defRPr sz="1000"/>
            </a:lvl4pPr>
            <a:lvl5pPr marL="2068031" indent="0">
              <a:buNone/>
              <a:defRPr sz="1000"/>
            </a:lvl5pPr>
            <a:lvl6pPr marL="2585041" indent="0">
              <a:buNone/>
              <a:defRPr sz="1000"/>
            </a:lvl6pPr>
            <a:lvl7pPr marL="3102061" indent="0">
              <a:buNone/>
              <a:defRPr sz="1000"/>
            </a:lvl7pPr>
            <a:lvl8pPr marL="3619044" indent="0">
              <a:buNone/>
              <a:defRPr sz="1000"/>
            </a:lvl8pPr>
            <a:lvl9pPr marL="4136070"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94FC50-9E2C-40A4-B8CD-00933FED4FAD}"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848CE27B-D06D-45C7-A8E8-32191F2DEB8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526484217"/>
      </p:ext>
    </p:extLst>
  </p:cSld>
  <p:clrMapOvr>
    <a:masterClrMapping/>
  </p:clrMapOvr>
  <p:transition spd="med">
    <p:wipe di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95981" y="5293995"/>
            <a:ext cx="6416040" cy="624986"/>
          </a:xfrm>
        </p:spPr>
        <p:txBody>
          <a:bodyPr anchor="b"/>
          <a:lstStyle>
            <a:lvl1pPr algn="l">
              <a:defRPr sz="2300" b="1"/>
            </a:lvl1pPr>
          </a:lstStyle>
          <a:p>
            <a:r>
              <a:rPr lang="tr-TR" smtClean="0"/>
              <a:t>Asıl başlık stili için tıklatın</a:t>
            </a:r>
            <a:endParaRPr lang="tr-TR"/>
          </a:p>
        </p:txBody>
      </p:sp>
      <p:sp>
        <p:nvSpPr>
          <p:cNvPr id="3" name="2 Resim Yer Tutucusu"/>
          <p:cNvSpPr>
            <a:spLocks noGrp="1"/>
          </p:cNvSpPr>
          <p:nvPr>
            <p:ph type="pic" idx="1"/>
          </p:nvPr>
        </p:nvSpPr>
        <p:spPr>
          <a:xfrm>
            <a:off x="2095981" y="675755"/>
            <a:ext cx="6416040" cy="4537710"/>
          </a:xfrm>
        </p:spPr>
        <p:txBody>
          <a:bodyPr rtlCol="0">
            <a:normAutofit/>
          </a:bodyPr>
          <a:lstStyle>
            <a:lvl1pPr marL="0" indent="0">
              <a:buNone/>
              <a:defRPr sz="3700"/>
            </a:lvl1pPr>
            <a:lvl2pPr marL="517003" indent="0">
              <a:buNone/>
              <a:defRPr sz="3200"/>
            </a:lvl2pPr>
            <a:lvl3pPr marL="1034018" indent="0">
              <a:buNone/>
              <a:defRPr sz="2700"/>
            </a:lvl3pPr>
            <a:lvl4pPr marL="1551041" indent="0">
              <a:buNone/>
              <a:defRPr sz="2300"/>
            </a:lvl4pPr>
            <a:lvl5pPr marL="2068031" indent="0">
              <a:buNone/>
              <a:defRPr sz="2300"/>
            </a:lvl5pPr>
            <a:lvl6pPr marL="2585041" indent="0">
              <a:buNone/>
              <a:defRPr sz="2300"/>
            </a:lvl6pPr>
            <a:lvl7pPr marL="3102061" indent="0">
              <a:buNone/>
              <a:defRPr sz="2300"/>
            </a:lvl7pPr>
            <a:lvl8pPr marL="3619044" indent="0">
              <a:buNone/>
              <a:defRPr sz="2300"/>
            </a:lvl8pPr>
            <a:lvl9pPr marL="4136070" indent="0">
              <a:buNone/>
              <a:defRPr sz="2300"/>
            </a:lvl9pPr>
          </a:lstStyle>
          <a:p>
            <a:pPr lvl="0"/>
            <a:endParaRPr lang="tr-TR" noProof="0"/>
          </a:p>
        </p:txBody>
      </p:sp>
      <p:sp>
        <p:nvSpPr>
          <p:cNvPr id="4" name="3 Metin Yer Tutucusu"/>
          <p:cNvSpPr>
            <a:spLocks noGrp="1"/>
          </p:cNvSpPr>
          <p:nvPr>
            <p:ph type="body" sz="half" idx="2"/>
          </p:nvPr>
        </p:nvSpPr>
        <p:spPr>
          <a:xfrm>
            <a:off x="2095981" y="5918981"/>
            <a:ext cx="6416040" cy="887584"/>
          </a:xfrm>
        </p:spPr>
        <p:txBody>
          <a:bodyPr/>
          <a:lstStyle>
            <a:lvl1pPr marL="0" indent="0">
              <a:buNone/>
              <a:defRPr sz="1600"/>
            </a:lvl1pPr>
            <a:lvl2pPr marL="517003" indent="0">
              <a:buNone/>
              <a:defRPr sz="1400"/>
            </a:lvl2pPr>
            <a:lvl3pPr marL="1034018" indent="0">
              <a:buNone/>
              <a:defRPr sz="1100"/>
            </a:lvl3pPr>
            <a:lvl4pPr marL="1551041" indent="0">
              <a:buNone/>
              <a:defRPr sz="1000"/>
            </a:lvl4pPr>
            <a:lvl5pPr marL="2068031" indent="0">
              <a:buNone/>
              <a:defRPr sz="1000"/>
            </a:lvl5pPr>
            <a:lvl6pPr marL="2585041" indent="0">
              <a:buNone/>
              <a:defRPr sz="1000"/>
            </a:lvl6pPr>
            <a:lvl7pPr marL="3102061" indent="0">
              <a:buNone/>
              <a:defRPr sz="1000"/>
            </a:lvl7pPr>
            <a:lvl8pPr marL="3619044" indent="0">
              <a:buNone/>
              <a:defRPr sz="1000"/>
            </a:lvl8pPr>
            <a:lvl9pPr marL="4136070" indent="0">
              <a:buNone/>
              <a:defRPr sz="10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14EF2DA-3A38-4731-A320-A074EC312491}"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0E3EF36-DBBE-42A6-9E2E-514EEA7FC27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182282048"/>
      </p:ext>
    </p:extLst>
  </p:cSld>
  <p:clrMapOvr>
    <a:masterClrMapping/>
  </p:clrMapOvr>
  <p:transition spd="med">
    <p:wipe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F7ABCC5-0BBA-49B1-8B5A-D29206B32715}"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776FFDE9-41DD-4698-B4EF-CB9288AEBCF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032351314"/>
      </p:ext>
    </p:extLst>
  </p:cSld>
  <p:clrMapOvr>
    <a:masterClrMapping/>
  </p:clrMapOvr>
  <p:transition spd="med">
    <p:wipe di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752715" y="302865"/>
            <a:ext cx="2406015" cy="645293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34670" y="302865"/>
            <a:ext cx="7039822" cy="645293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D8B982-2740-4538-ABA9-C09D618BD8AE}"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E1EB61C7-3183-4CD5-BA64-2F47FEE7A23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641351958"/>
      </p:ext>
    </p:extLst>
  </p:cSld>
  <p:clrMapOvr>
    <a:masterClrMapping/>
  </p:clrMapOvr>
  <p:transition spd="med">
    <p:wipe dir="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534670" y="302865"/>
            <a:ext cx="9624060" cy="645293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3 Veri Yer Tutucusu"/>
          <p:cNvSpPr>
            <a:spLocks noGrp="1"/>
          </p:cNvSpPr>
          <p:nvPr>
            <p:ph type="dt" sz="half" idx="10"/>
          </p:nvPr>
        </p:nvSpPr>
        <p:spPr/>
        <p:txBody>
          <a:bodyPr/>
          <a:lstStyle>
            <a:lvl1pPr>
              <a:defRPr/>
            </a:lvl1pPr>
          </a:lstStyle>
          <a:p>
            <a:pPr>
              <a:defRPr/>
            </a:pPr>
            <a:fld id="{11DD4E91-5124-4B15-882E-1CB80BEC07A0}" type="datetimeFigureOut">
              <a:rPr lang="tr-TR">
                <a:solidFill>
                  <a:prstClr val="black">
                    <a:tint val="75000"/>
                  </a:prstClr>
                </a:solidFill>
              </a:rPr>
              <a:pPr>
                <a:defRPr/>
              </a:pPr>
              <a:t>25.12.2017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853F3391-9F87-4EF0-A830-A0E363EDC6B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9906800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02005" y="2349475"/>
            <a:ext cx="9089390" cy="162111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604010" y="4285615"/>
            <a:ext cx="7485380" cy="1932728"/>
          </a:xfrm>
        </p:spPr>
        <p:txBody>
          <a:bodyPr/>
          <a:lstStyle>
            <a:lvl1pPr marL="0" indent="0" algn="ctr">
              <a:buNone/>
              <a:defRPr>
                <a:solidFill>
                  <a:schemeClr val="tx1">
                    <a:tint val="75000"/>
                  </a:schemeClr>
                </a:solidFill>
              </a:defRPr>
            </a:lvl1pPr>
            <a:lvl2pPr marL="517832" indent="0" algn="ctr">
              <a:buNone/>
              <a:defRPr>
                <a:solidFill>
                  <a:schemeClr val="tx1">
                    <a:tint val="75000"/>
                  </a:schemeClr>
                </a:solidFill>
              </a:defRPr>
            </a:lvl2pPr>
            <a:lvl3pPr marL="1035670" indent="0" algn="ctr">
              <a:buNone/>
              <a:defRPr>
                <a:solidFill>
                  <a:schemeClr val="tx1">
                    <a:tint val="75000"/>
                  </a:schemeClr>
                </a:solidFill>
              </a:defRPr>
            </a:lvl3pPr>
            <a:lvl4pPr marL="1553519" indent="0" algn="ctr">
              <a:buNone/>
              <a:defRPr>
                <a:solidFill>
                  <a:schemeClr val="tx1">
                    <a:tint val="75000"/>
                  </a:schemeClr>
                </a:solidFill>
              </a:defRPr>
            </a:lvl4pPr>
            <a:lvl5pPr marL="2071337" indent="0" algn="ctr">
              <a:buNone/>
              <a:defRPr>
                <a:solidFill>
                  <a:schemeClr val="tx1">
                    <a:tint val="75000"/>
                  </a:schemeClr>
                </a:solidFill>
              </a:defRPr>
            </a:lvl5pPr>
            <a:lvl6pPr marL="2589177" indent="0" algn="ctr">
              <a:buNone/>
              <a:defRPr>
                <a:solidFill>
                  <a:schemeClr val="tx1">
                    <a:tint val="75000"/>
                  </a:schemeClr>
                </a:solidFill>
              </a:defRPr>
            </a:lvl6pPr>
            <a:lvl7pPr marL="3107016" indent="0" algn="ctr">
              <a:buNone/>
              <a:defRPr>
                <a:solidFill>
                  <a:schemeClr val="tx1">
                    <a:tint val="75000"/>
                  </a:schemeClr>
                </a:solidFill>
              </a:defRPr>
            </a:lvl7pPr>
            <a:lvl8pPr marL="3624834" indent="0" algn="ctr">
              <a:buNone/>
              <a:defRPr>
                <a:solidFill>
                  <a:schemeClr val="tx1">
                    <a:tint val="75000"/>
                  </a:schemeClr>
                </a:solidFill>
              </a:defRPr>
            </a:lvl8pPr>
            <a:lvl9pPr marL="4142686"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9295278-48D9-4E48-AF1C-305D7C9A238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59D6C47-F9DA-4B44-815A-8805B3635B2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393813718"/>
      </p:ext>
    </p:extLst>
  </p:cSld>
  <p:clrMapOvr>
    <a:masterClrMapping/>
  </p:clrMapOvr>
  <p:transition spd="med">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D78EE76-088F-4667-B7E9-CB2D5850DAD7}"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63E30E7-4997-44AE-9A97-781AFC37CE2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71877224"/>
      </p:ext>
    </p:extLst>
  </p:cSld>
  <p:clrMapOvr>
    <a:masterClrMapping/>
  </p:clrMapOvr>
  <p:transition spd="med">
    <p:wipe dir="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4705" y="4859833"/>
            <a:ext cx="9089390" cy="1502066"/>
          </a:xfrm>
        </p:spPr>
        <p:txBody>
          <a:bodyPr anchor="t"/>
          <a:lstStyle>
            <a:lvl1pPr algn="l">
              <a:defRPr sz="46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44705" y="3205548"/>
            <a:ext cx="9089390" cy="1654373"/>
          </a:xfrm>
        </p:spPr>
        <p:txBody>
          <a:bodyPr anchor="b"/>
          <a:lstStyle>
            <a:lvl1pPr marL="0" indent="0">
              <a:buNone/>
              <a:defRPr sz="2300">
                <a:solidFill>
                  <a:schemeClr val="tx1">
                    <a:tint val="75000"/>
                  </a:schemeClr>
                </a:solidFill>
              </a:defRPr>
            </a:lvl1pPr>
            <a:lvl2pPr marL="517832" indent="0">
              <a:buNone/>
              <a:defRPr sz="2100">
                <a:solidFill>
                  <a:schemeClr val="tx1">
                    <a:tint val="75000"/>
                  </a:schemeClr>
                </a:solidFill>
              </a:defRPr>
            </a:lvl2pPr>
            <a:lvl3pPr marL="1035670" indent="0">
              <a:buNone/>
              <a:defRPr sz="1800">
                <a:solidFill>
                  <a:schemeClr val="tx1">
                    <a:tint val="75000"/>
                  </a:schemeClr>
                </a:solidFill>
              </a:defRPr>
            </a:lvl3pPr>
            <a:lvl4pPr marL="1553519" indent="0">
              <a:buNone/>
              <a:defRPr sz="1600">
                <a:solidFill>
                  <a:schemeClr val="tx1">
                    <a:tint val="75000"/>
                  </a:schemeClr>
                </a:solidFill>
              </a:defRPr>
            </a:lvl4pPr>
            <a:lvl5pPr marL="2071337" indent="0">
              <a:buNone/>
              <a:defRPr sz="1600">
                <a:solidFill>
                  <a:schemeClr val="tx1">
                    <a:tint val="75000"/>
                  </a:schemeClr>
                </a:solidFill>
              </a:defRPr>
            </a:lvl5pPr>
            <a:lvl6pPr marL="2589177" indent="0">
              <a:buNone/>
              <a:defRPr sz="1600">
                <a:solidFill>
                  <a:schemeClr val="tx1">
                    <a:tint val="75000"/>
                  </a:schemeClr>
                </a:solidFill>
              </a:defRPr>
            </a:lvl6pPr>
            <a:lvl7pPr marL="3107016" indent="0">
              <a:buNone/>
              <a:defRPr sz="1600">
                <a:solidFill>
                  <a:schemeClr val="tx1">
                    <a:tint val="75000"/>
                  </a:schemeClr>
                </a:solidFill>
              </a:defRPr>
            </a:lvl7pPr>
            <a:lvl8pPr marL="3624834" indent="0">
              <a:buNone/>
              <a:defRPr sz="1600">
                <a:solidFill>
                  <a:schemeClr val="tx1">
                    <a:tint val="75000"/>
                  </a:schemeClr>
                </a:solidFill>
              </a:defRPr>
            </a:lvl8pPr>
            <a:lvl9pPr marL="4142686" indent="0">
              <a:buNone/>
              <a:defRPr sz="16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EC315CD-387F-49C5-810C-E47159AA7E0A}" type="datetimeFigureOut">
              <a:rPr lang="tr-TR">
                <a:solidFill>
                  <a:prstClr val="black">
                    <a:tint val="75000"/>
                  </a:prstClr>
                </a:solidFill>
              </a:rPr>
              <a:pPr>
                <a:defRPr/>
              </a:pPr>
              <a:t>25.12.2017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B690FC3-EB3A-4786-92C2-E14E7973BF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286079341"/>
      </p:ext>
    </p:extLst>
  </p:cSld>
  <p:clrMapOvr>
    <a:masterClrMapping/>
  </p:clrMapOvr>
  <p:transition spd="med">
    <p:wipe dir="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34670" y="1764755"/>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35812" y="1764755"/>
            <a:ext cx="4722918"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1EDA577B-CF17-4DA1-8E7B-F213DD346ED0}" type="datetimeFigureOut">
              <a:rPr lang="tr-TR">
                <a:solidFill>
                  <a:prstClr val="black">
                    <a:tint val="75000"/>
                  </a:prstClr>
                </a:solidFill>
              </a:rPr>
              <a:pPr>
                <a:defRPr/>
              </a:pPr>
              <a:t>25.12.2017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77802D80-3662-4916-87F5-BA0EEFD2174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85999940"/>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534670" y="302868"/>
            <a:ext cx="9624060" cy="1260475"/>
          </a:xfrm>
          <a:prstGeom prst="rect">
            <a:avLst/>
          </a:prstGeom>
        </p:spPr>
        <p:txBody>
          <a:bodyPr vert="horz" lIns="103115" tIns="51560" rIns="103115" bIns="5156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534670" y="1764810"/>
            <a:ext cx="9624060" cy="4991131"/>
          </a:xfrm>
          <a:prstGeom prst="rect">
            <a:avLst/>
          </a:prstGeom>
        </p:spPr>
        <p:txBody>
          <a:bodyPr vert="horz" lIns="103115" tIns="51560" rIns="103115" bIns="5156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534671" y="7009643"/>
            <a:ext cx="2495127" cy="402652"/>
          </a:xfrm>
          <a:prstGeom prst="rect">
            <a:avLst/>
          </a:prstGeom>
        </p:spPr>
        <p:txBody>
          <a:bodyPr vert="horz" lIns="103115" tIns="51560" rIns="103115" bIns="51560" rtlCol="0" anchor="ctr"/>
          <a:lstStyle>
            <a:lvl1pPr algn="l">
              <a:defRPr sz="1400">
                <a:solidFill>
                  <a:schemeClr val="tx1">
                    <a:tint val="75000"/>
                  </a:schemeClr>
                </a:solidFill>
              </a:defRPr>
            </a:lvl1pPr>
          </a:lstStyle>
          <a:p>
            <a:fld id="{1D8BD707-D9CF-40AE-B4C6-C98DA3205C09}" type="datetimeFigureOut">
              <a:rPr lang="en-US" smtClean="0"/>
              <a:pPr/>
              <a:t>12/25/2017</a:t>
            </a:fld>
            <a:endParaRPr lang="en-US"/>
          </a:p>
        </p:txBody>
      </p:sp>
      <p:sp>
        <p:nvSpPr>
          <p:cNvPr id="5" name="Altbilgi Yer Tutucusu 4"/>
          <p:cNvSpPr>
            <a:spLocks noGrp="1"/>
          </p:cNvSpPr>
          <p:nvPr>
            <p:ph type="ftr" sz="quarter" idx="3"/>
          </p:nvPr>
        </p:nvSpPr>
        <p:spPr>
          <a:xfrm>
            <a:off x="3653582" y="7009643"/>
            <a:ext cx="3386243" cy="402652"/>
          </a:xfrm>
          <a:prstGeom prst="rect">
            <a:avLst/>
          </a:prstGeom>
        </p:spPr>
        <p:txBody>
          <a:bodyPr vert="horz" lIns="103115" tIns="51560" rIns="103115" bIns="51560" rtlCol="0" anchor="ctr"/>
          <a:lstStyle>
            <a:lvl1pPr algn="ctr">
              <a:defRPr sz="14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663603" y="7009643"/>
            <a:ext cx="2495127" cy="402652"/>
          </a:xfrm>
          <a:prstGeom prst="rect">
            <a:avLst/>
          </a:prstGeom>
        </p:spPr>
        <p:txBody>
          <a:bodyPr vert="horz" lIns="103115" tIns="51560" rIns="103115" bIns="51560" rtlCol="0" anchor="ctr"/>
          <a:lstStyle>
            <a:lvl1pPr algn="r">
              <a:defRPr sz="1400">
                <a:solidFill>
                  <a:schemeClr val="tx1">
                    <a:tint val="75000"/>
                  </a:schemeClr>
                </a:solidFill>
              </a:defRPr>
            </a:lvl1pPr>
          </a:lstStyle>
          <a:p>
            <a:pPr marL="92295"/>
            <a:fld id="{81D60167-4931-47E6-BA6A-407CBD079E47}" type="slidenum">
              <a:rPr lang="tr-TR" smtClean="0"/>
              <a:pPr marL="92295"/>
              <a:t>‹#›</a:t>
            </a:fld>
            <a:endParaRPr lang="tr-TR" dirty="0"/>
          </a:p>
        </p:txBody>
      </p:sp>
    </p:spTree>
    <p:extLst>
      <p:ext uri="{BB962C8B-B14F-4D97-AF65-F5344CB8AC3E}">
        <p14:creationId xmlns:p14="http://schemas.microsoft.com/office/powerpoint/2010/main" xmlns="" val="418353654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1031087" rtl="0" eaLnBrk="1" latinLnBrk="0" hangingPunct="1">
        <a:spcBef>
          <a:spcPct val="0"/>
        </a:spcBef>
        <a:buNone/>
        <a:defRPr sz="5000" kern="1200">
          <a:solidFill>
            <a:schemeClr val="tx1"/>
          </a:solidFill>
          <a:latin typeface="+mj-lt"/>
          <a:ea typeface="+mj-ea"/>
          <a:cs typeface="+mj-cs"/>
        </a:defRPr>
      </a:lvl1pPr>
    </p:titleStyle>
    <p:bodyStyle>
      <a:lvl1pPr marL="386662" indent="-386662" algn="l" defTabSz="1031087"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37760" indent="-322232" algn="l" defTabSz="103108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88859" indent="-257764" algn="l" defTabSz="10310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04365" indent="-257764" algn="l" defTabSz="103108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19935" indent="-257764" algn="l" defTabSz="103108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35477" indent="-257764" algn="l" defTabSz="103108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51021" indent="-257764" algn="l" defTabSz="103108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66556" indent="-257764" algn="l" defTabSz="103108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82112" indent="-257764" algn="l" defTabSz="103108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tr-TR"/>
      </a:defPPr>
      <a:lvl1pPr marL="0" algn="l" defTabSz="1031087" rtl="0" eaLnBrk="1" latinLnBrk="0" hangingPunct="1">
        <a:defRPr sz="2100" kern="1200">
          <a:solidFill>
            <a:schemeClr val="tx1"/>
          </a:solidFill>
          <a:latin typeface="+mn-lt"/>
          <a:ea typeface="+mn-ea"/>
          <a:cs typeface="+mn-cs"/>
        </a:defRPr>
      </a:lvl1pPr>
      <a:lvl2pPr marL="515536" algn="l" defTabSz="1031087" rtl="0" eaLnBrk="1" latinLnBrk="0" hangingPunct="1">
        <a:defRPr sz="2100" kern="1200">
          <a:solidFill>
            <a:schemeClr val="tx1"/>
          </a:solidFill>
          <a:latin typeface="+mn-lt"/>
          <a:ea typeface="+mn-ea"/>
          <a:cs typeface="+mn-cs"/>
        </a:defRPr>
      </a:lvl2pPr>
      <a:lvl3pPr marL="1031087" algn="l" defTabSz="1031087" rtl="0" eaLnBrk="1" latinLnBrk="0" hangingPunct="1">
        <a:defRPr sz="2100" kern="1200">
          <a:solidFill>
            <a:schemeClr val="tx1"/>
          </a:solidFill>
          <a:latin typeface="+mn-lt"/>
          <a:ea typeface="+mn-ea"/>
          <a:cs typeface="+mn-cs"/>
        </a:defRPr>
      </a:lvl3pPr>
      <a:lvl4pPr marL="1546636" algn="l" defTabSz="1031087" rtl="0" eaLnBrk="1" latinLnBrk="0" hangingPunct="1">
        <a:defRPr sz="2100" kern="1200">
          <a:solidFill>
            <a:schemeClr val="tx1"/>
          </a:solidFill>
          <a:latin typeface="+mn-lt"/>
          <a:ea typeface="+mn-ea"/>
          <a:cs typeface="+mn-cs"/>
        </a:defRPr>
      </a:lvl4pPr>
      <a:lvl5pPr marL="2062159" algn="l" defTabSz="1031087" rtl="0" eaLnBrk="1" latinLnBrk="0" hangingPunct="1">
        <a:defRPr sz="2100" kern="1200">
          <a:solidFill>
            <a:schemeClr val="tx1"/>
          </a:solidFill>
          <a:latin typeface="+mn-lt"/>
          <a:ea typeface="+mn-ea"/>
          <a:cs typeface="+mn-cs"/>
        </a:defRPr>
      </a:lvl5pPr>
      <a:lvl6pPr marL="2577704" algn="l" defTabSz="1031087" rtl="0" eaLnBrk="1" latinLnBrk="0" hangingPunct="1">
        <a:defRPr sz="2100" kern="1200">
          <a:solidFill>
            <a:schemeClr val="tx1"/>
          </a:solidFill>
          <a:latin typeface="+mn-lt"/>
          <a:ea typeface="+mn-ea"/>
          <a:cs typeface="+mn-cs"/>
        </a:defRPr>
      </a:lvl6pPr>
      <a:lvl7pPr marL="3093256" algn="l" defTabSz="1031087" rtl="0" eaLnBrk="1" latinLnBrk="0" hangingPunct="1">
        <a:defRPr sz="2100" kern="1200">
          <a:solidFill>
            <a:schemeClr val="tx1"/>
          </a:solidFill>
          <a:latin typeface="+mn-lt"/>
          <a:ea typeface="+mn-ea"/>
          <a:cs typeface="+mn-cs"/>
        </a:defRPr>
      </a:lvl7pPr>
      <a:lvl8pPr marL="3608774" algn="l" defTabSz="1031087" rtl="0" eaLnBrk="1" latinLnBrk="0" hangingPunct="1">
        <a:defRPr sz="2100" kern="1200">
          <a:solidFill>
            <a:schemeClr val="tx1"/>
          </a:solidFill>
          <a:latin typeface="+mn-lt"/>
          <a:ea typeface="+mn-ea"/>
          <a:cs typeface="+mn-cs"/>
        </a:defRPr>
      </a:lvl8pPr>
      <a:lvl9pPr marL="4124334" algn="l" defTabSz="1031087" rtl="0" eaLnBrk="1" latinLnBrk="0" hangingPunct="1">
        <a:defRPr sz="2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534670" y="302868"/>
            <a:ext cx="9624060" cy="1260475"/>
          </a:xfrm>
          <a:prstGeom prst="rect">
            <a:avLst/>
          </a:prstGeom>
          <a:noFill/>
          <a:ln w="9525">
            <a:noFill/>
            <a:miter lim="800000"/>
            <a:headEnd/>
            <a:tailEnd/>
          </a:ln>
        </p:spPr>
        <p:txBody>
          <a:bodyPr vert="horz" wrap="square" lIns="103662" tIns="51833" rIns="103662" bIns="51833"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534670" y="1764744"/>
            <a:ext cx="9624060" cy="4991131"/>
          </a:xfrm>
          <a:prstGeom prst="rect">
            <a:avLst/>
          </a:prstGeom>
          <a:noFill/>
          <a:ln w="9525">
            <a:noFill/>
            <a:miter lim="800000"/>
            <a:headEnd/>
            <a:tailEnd/>
          </a:ln>
        </p:spPr>
        <p:txBody>
          <a:bodyPr vert="horz" wrap="square" lIns="103662" tIns="51833" rIns="103662" bIns="51833"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534671" y="7009643"/>
            <a:ext cx="2495127" cy="402652"/>
          </a:xfrm>
          <a:prstGeom prst="rect">
            <a:avLst/>
          </a:prstGeom>
        </p:spPr>
        <p:txBody>
          <a:bodyPr vert="horz" lIns="103662" tIns="51833" rIns="103662" bIns="51833" rtlCol="0" anchor="ctr"/>
          <a:lstStyle>
            <a:lvl1pPr algn="l" fontAlgn="auto">
              <a:spcBef>
                <a:spcPts val="0"/>
              </a:spcBef>
              <a:spcAft>
                <a:spcPts val="0"/>
              </a:spcAft>
              <a:defRPr sz="1400">
                <a:solidFill>
                  <a:schemeClr val="tx1">
                    <a:tint val="75000"/>
                  </a:schemeClr>
                </a:solidFill>
                <a:latin typeface="+mn-lt"/>
                <a:cs typeface="+mn-cs"/>
              </a:defRPr>
            </a:lvl1pPr>
          </a:lstStyle>
          <a:p>
            <a:pPr defTabSz="908649">
              <a:defRPr/>
            </a:pPr>
            <a:fld id="{CF4B63DA-19FB-427E-AF0F-20525A6EFEC4}" type="datetimeFigureOut">
              <a:rPr lang="tr-TR" smtClean="0">
                <a:solidFill>
                  <a:prstClr val="black">
                    <a:tint val="75000"/>
                  </a:prstClr>
                </a:solidFill>
              </a:rPr>
              <a:pPr defTabSz="908649">
                <a:defRPr/>
              </a:pPr>
              <a:t>25.12.2017</a:t>
            </a:fld>
            <a:endParaRPr lang="tr-TR">
              <a:solidFill>
                <a:prstClr val="black">
                  <a:tint val="75000"/>
                </a:prstClr>
              </a:solidFill>
            </a:endParaRPr>
          </a:p>
        </p:txBody>
      </p:sp>
      <p:sp>
        <p:nvSpPr>
          <p:cNvPr id="5" name="4 Altbilgi Yer Tutucusu"/>
          <p:cNvSpPr>
            <a:spLocks noGrp="1"/>
          </p:cNvSpPr>
          <p:nvPr>
            <p:ph type="ftr" sz="quarter" idx="3"/>
          </p:nvPr>
        </p:nvSpPr>
        <p:spPr>
          <a:xfrm>
            <a:off x="3653582" y="7009643"/>
            <a:ext cx="3386243" cy="402652"/>
          </a:xfrm>
          <a:prstGeom prst="rect">
            <a:avLst/>
          </a:prstGeom>
        </p:spPr>
        <p:txBody>
          <a:bodyPr vert="horz" lIns="103662" tIns="51833" rIns="103662" bIns="51833" rtlCol="0" anchor="ctr"/>
          <a:lstStyle>
            <a:lvl1pPr algn="ctr" fontAlgn="auto">
              <a:spcBef>
                <a:spcPts val="0"/>
              </a:spcBef>
              <a:spcAft>
                <a:spcPts val="0"/>
              </a:spcAft>
              <a:defRPr sz="1400">
                <a:solidFill>
                  <a:schemeClr val="tx1">
                    <a:tint val="75000"/>
                  </a:schemeClr>
                </a:solidFill>
                <a:latin typeface="+mn-lt"/>
                <a:cs typeface="+mn-cs"/>
              </a:defRPr>
            </a:lvl1pPr>
          </a:lstStyle>
          <a:p>
            <a:pPr defTabSz="908649">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7663603" y="7009643"/>
            <a:ext cx="2495127" cy="402652"/>
          </a:xfrm>
          <a:prstGeom prst="rect">
            <a:avLst/>
          </a:prstGeom>
        </p:spPr>
        <p:txBody>
          <a:bodyPr vert="horz" lIns="103662" tIns="51833" rIns="103662" bIns="51833" rtlCol="0" anchor="ctr"/>
          <a:lstStyle>
            <a:lvl1pPr algn="r" fontAlgn="auto">
              <a:spcBef>
                <a:spcPts val="0"/>
              </a:spcBef>
              <a:spcAft>
                <a:spcPts val="0"/>
              </a:spcAft>
              <a:defRPr sz="1400">
                <a:solidFill>
                  <a:schemeClr val="tx1">
                    <a:tint val="75000"/>
                  </a:schemeClr>
                </a:solidFill>
                <a:latin typeface="+mn-lt"/>
                <a:cs typeface="+mn-cs"/>
              </a:defRPr>
            </a:lvl1pPr>
          </a:lstStyle>
          <a:p>
            <a:pPr defTabSz="908649">
              <a:defRPr/>
            </a:pPr>
            <a:fld id="{14DF835F-DC45-4B41-ABF4-B0B8FB843348}" type="slidenum">
              <a:rPr lang="tr-TR" smtClean="0">
                <a:solidFill>
                  <a:prstClr val="black">
                    <a:tint val="75000"/>
                  </a:prstClr>
                </a:solidFill>
              </a:rPr>
              <a:pPr defTabSz="908649">
                <a:defRPr/>
              </a:pPr>
              <a:t>‹#›</a:t>
            </a:fld>
            <a:endParaRPr lang="tr-TR">
              <a:solidFill>
                <a:prstClr val="black">
                  <a:tint val="75000"/>
                </a:prstClr>
              </a:solidFill>
            </a:endParaRPr>
          </a:p>
        </p:txBody>
      </p:sp>
    </p:spTree>
    <p:extLst>
      <p:ext uri="{BB962C8B-B14F-4D97-AF65-F5344CB8AC3E}">
        <p14:creationId xmlns:p14="http://schemas.microsoft.com/office/powerpoint/2010/main" xmlns="" val="354231359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ransition spd="med">
    <p:wipe dir="d"/>
  </p:transition>
  <p:txStyles>
    <p:titleStyle>
      <a:lvl1pPr algn="ctr" rtl="0" eaLnBrk="0" fontAlgn="base" hangingPunct="0">
        <a:spcBef>
          <a:spcPct val="0"/>
        </a:spcBef>
        <a:spcAft>
          <a:spcPct val="0"/>
        </a:spcAft>
        <a:defRPr sz="5000" kern="1200">
          <a:solidFill>
            <a:schemeClr val="tx1"/>
          </a:solidFill>
          <a:latin typeface="+mj-lt"/>
          <a:ea typeface="+mj-ea"/>
          <a:cs typeface="+mj-cs"/>
        </a:defRPr>
      </a:lvl1pPr>
      <a:lvl2pPr algn="ctr" rtl="0" eaLnBrk="0" fontAlgn="base" hangingPunct="0">
        <a:spcBef>
          <a:spcPct val="0"/>
        </a:spcBef>
        <a:spcAft>
          <a:spcPct val="0"/>
        </a:spcAft>
        <a:defRPr sz="5000">
          <a:solidFill>
            <a:schemeClr val="tx1"/>
          </a:solidFill>
          <a:latin typeface="Calibri" pitchFamily="34" charset="0"/>
        </a:defRPr>
      </a:lvl2pPr>
      <a:lvl3pPr algn="ctr" rtl="0" eaLnBrk="0" fontAlgn="base" hangingPunct="0">
        <a:spcBef>
          <a:spcPct val="0"/>
        </a:spcBef>
        <a:spcAft>
          <a:spcPct val="0"/>
        </a:spcAft>
        <a:defRPr sz="5000">
          <a:solidFill>
            <a:schemeClr val="tx1"/>
          </a:solidFill>
          <a:latin typeface="Calibri" pitchFamily="34" charset="0"/>
        </a:defRPr>
      </a:lvl3pPr>
      <a:lvl4pPr algn="ctr" rtl="0" eaLnBrk="0" fontAlgn="base" hangingPunct="0">
        <a:spcBef>
          <a:spcPct val="0"/>
        </a:spcBef>
        <a:spcAft>
          <a:spcPct val="0"/>
        </a:spcAft>
        <a:defRPr sz="5000">
          <a:solidFill>
            <a:schemeClr val="tx1"/>
          </a:solidFill>
          <a:latin typeface="Calibri" pitchFamily="34" charset="0"/>
        </a:defRPr>
      </a:lvl4pPr>
      <a:lvl5pPr algn="ctr" rtl="0" eaLnBrk="0" fontAlgn="base" hangingPunct="0">
        <a:spcBef>
          <a:spcPct val="0"/>
        </a:spcBef>
        <a:spcAft>
          <a:spcPct val="0"/>
        </a:spcAft>
        <a:defRPr sz="5000">
          <a:solidFill>
            <a:schemeClr val="tx1"/>
          </a:solidFill>
          <a:latin typeface="Calibri" pitchFamily="34" charset="0"/>
        </a:defRPr>
      </a:lvl5pPr>
      <a:lvl6pPr marL="518292" algn="ctr" rtl="0" fontAlgn="base">
        <a:spcBef>
          <a:spcPct val="0"/>
        </a:spcBef>
        <a:spcAft>
          <a:spcPct val="0"/>
        </a:spcAft>
        <a:defRPr sz="5000">
          <a:solidFill>
            <a:schemeClr val="tx1"/>
          </a:solidFill>
          <a:latin typeface="Calibri" pitchFamily="34" charset="0"/>
        </a:defRPr>
      </a:lvl6pPr>
      <a:lvl7pPr marL="1036591" algn="ctr" rtl="0" fontAlgn="base">
        <a:spcBef>
          <a:spcPct val="0"/>
        </a:spcBef>
        <a:spcAft>
          <a:spcPct val="0"/>
        </a:spcAft>
        <a:defRPr sz="5000">
          <a:solidFill>
            <a:schemeClr val="tx1"/>
          </a:solidFill>
          <a:latin typeface="Calibri" pitchFamily="34" charset="0"/>
        </a:defRPr>
      </a:lvl7pPr>
      <a:lvl8pPr marL="1554899" algn="ctr" rtl="0" fontAlgn="base">
        <a:spcBef>
          <a:spcPct val="0"/>
        </a:spcBef>
        <a:spcAft>
          <a:spcPct val="0"/>
        </a:spcAft>
        <a:defRPr sz="5000">
          <a:solidFill>
            <a:schemeClr val="tx1"/>
          </a:solidFill>
          <a:latin typeface="Calibri" pitchFamily="34" charset="0"/>
        </a:defRPr>
      </a:lvl8pPr>
      <a:lvl9pPr marL="2073177" algn="ctr" rtl="0" fontAlgn="base">
        <a:spcBef>
          <a:spcPct val="0"/>
        </a:spcBef>
        <a:spcAft>
          <a:spcPct val="0"/>
        </a:spcAft>
        <a:defRPr sz="5000">
          <a:solidFill>
            <a:schemeClr val="tx1"/>
          </a:solidFill>
          <a:latin typeface="Calibri" pitchFamily="34" charset="0"/>
        </a:defRPr>
      </a:lvl9pPr>
    </p:titleStyle>
    <p:bodyStyle>
      <a:lvl1pPr marL="388726" indent="-388726"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42229" indent="-323946"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95737" indent="-259141"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14013" indent="-259141"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32329" indent="-259141"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50624" indent="-259141" algn="l" defTabSz="1036591"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68927" indent="-259141" algn="l" defTabSz="1036591"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87210" indent="-259141" algn="l" defTabSz="1036591"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05513" indent="-259141" algn="l" defTabSz="1036591"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36591" rtl="0" eaLnBrk="1" latinLnBrk="0" hangingPunct="1">
        <a:defRPr sz="2100" kern="1200">
          <a:solidFill>
            <a:schemeClr val="tx1"/>
          </a:solidFill>
          <a:latin typeface="+mn-lt"/>
          <a:ea typeface="+mn-ea"/>
          <a:cs typeface="+mn-cs"/>
        </a:defRPr>
      </a:lvl1pPr>
      <a:lvl2pPr marL="518292" algn="l" defTabSz="1036591" rtl="0" eaLnBrk="1" latinLnBrk="0" hangingPunct="1">
        <a:defRPr sz="2100" kern="1200">
          <a:solidFill>
            <a:schemeClr val="tx1"/>
          </a:solidFill>
          <a:latin typeface="+mn-lt"/>
          <a:ea typeface="+mn-ea"/>
          <a:cs typeface="+mn-cs"/>
        </a:defRPr>
      </a:lvl2pPr>
      <a:lvl3pPr marL="1036591" algn="l" defTabSz="1036591" rtl="0" eaLnBrk="1" latinLnBrk="0" hangingPunct="1">
        <a:defRPr sz="2100" kern="1200">
          <a:solidFill>
            <a:schemeClr val="tx1"/>
          </a:solidFill>
          <a:latin typeface="+mn-lt"/>
          <a:ea typeface="+mn-ea"/>
          <a:cs typeface="+mn-cs"/>
        </a:defRPr>
      </a:lvl3pPr>
      <a:lvl4pPr marL="1554899" algn="l" defTabSz="1036591" rtl="0" eaLnBrk="1" latinLnBrk="0" hangingPunct="1">
        <a:defRPr sz="2100" kern="1200">
          <a:solidFill>
            <a:schemeClr val="tx1"/>
          </a:solidFill>
          <a:latin typeface="+mn-lt"/>
          <a:ea typeface="+mn-ea"/>
          <a:cs typeface="+mn-cs"/>
        </a:defRPr>
      </a:lvl4pPr>
      <a:lvl5pPr marL="2073177" algn="l" defTabSz="1036591" rtl="0" eaLnBrk="1" latinLnBrk="0" hangingPunct="1">
        <a:defRPr sz="2100" kern="1200">
          <a:solidFill>
            <a:schemeClr val="tx1"/>
          </a:solidFill>
          <a:latin typeface="+mn-lt"/>
          <a:ea typeface="+mn-ea"/>
          <a:cs typeface="+mn-cs"/>
        </a:defRPr>
      </a:lvl5pPr>
      <a:lvl6pPr marL="2591479" algn="l" defTabSz="1036591" rtl="0" eaLnBrk="1" latinLnBrk="0" hangingPunct="1">
        <a:defRPr sz="2100" kern="1200">
          <a:solidFill>
            <a:schemeClr val="tx1"/>
          </a:solidFill>
          <a:latin typeface="+mn-lt"/>
          <a:ea typeface="+mn-ea"/>
          <a:cs typeface="+mn-cs"/>
        </a:defRPr>
      </a:lvl6pPr>
      <a:lvl7pPr marL="3109775" algn="l" defTabSz="1036591" rtl="0" eaLnBrk="1" latinLnBrk="0" hangingPunct="1">
        <a:defRPr sz="2100" kern="1200">
          <a:solidFill>
            <a:schemeClr val="tx1"/>
          </a:solidFill>
          <a:latin typeface="+mn-lt"/>
          <a:ea typeface="+mn-ea"/>
          <a:cs typeface="+mn-cs"/>
        </a:defRPr>
      </a:lvl7pPr>
      <a:lvl8pPr marL="3628054" algn="l" defTabSz="1036591" rtl="0" eaLnBrk="1" latinLnBrk="0" hangingPunct="1">
        <a:defRPr sz="2100" kern="1200">
          <a:solidFill>
            <a:schemeClr val="tx1"/>
          </a:solidFill>
          <a:latin typeface="+mn-lt"/>
          <a:ea typeface="+mn-ea"/>
          <a:cs typeface="+mn-cs"/>
        </a:defRPr>
      </a:lvl8pPr>
      <a:lvl9pPr marL="4146367" algn="l" defTabSz="1036591"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534670" y="302868"/>
            <a:ext cx="9624060" cy="1260475"/>
          </a:xfrm>
          <a:prstGeom prst="rect">
            <a:avLst/>
          </a:prstGeom>
          <a:noFill/>
          <a:ln w="9525">
            <a:noFill/>
            <a:miter lim="800000"/>
            <a:headEnd/>
            <a:tailEnd/>
          </a:ln>
        </p:spPr>
        <p:txBody>
          <a:bodyPr vert="horz" wrap="square" lIns="103873" tIns="51938" rIns="103873" bIns="51938"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534670" y="1764719"/>
            <a:ext cx="9624060" cy="4991131"/>
          </a:xfrm>
          <a:prstGeom prst="rect">
            <a:avLst/>
          </a:prstGeom>
          <a:noFill/>
          <a:ln w="9525">
            <a:noFill/>
            <a:miter lim="800000"/>
            <a:headEnd/>
            <a:tailEnd/>
          </a:ln>
        </p:spPr>
        <p:txBody>
          <a:bodyPr vert="horz" wrap="square" lIns="103873" tIns="51938" rIns="103873" bIns="51938"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534671" y="7009643"/>
            <a:ext cx="2495127" cy="402652"/>
          </a:xfrm>
          <a:prstGeom prst="rect">
            <a:avLst/>
          </a:prstGeom>
        </p:spPr>
        <p:txBody>
          <a:bodyPr vert="horz" lIns="103873" tIns="51938" rIns="103873" bIns="51938" rtlCol="0" anchor="ctr"/>
          <a:lstStyle>
            <a:lvl1pPr algn="l" fontAlgn="auto">
              <a:spcBef>
                <a:spcPts val="0"/>
              </a:spcBef>
              <a:spcAft>
                <a:spcPts val="0"/>
              </a:spcAft>
              <a:defRPr sz="1400">
                <a:solidFill>
                  <a:schemeClr val="tx1">
                    <a:tint val="75000"/>
                  </a:schemeClr>
                </a:solidFill>
                <a:latin typeface="+mn-lt"/>
                <a:cs typeface="+mn-cs"/>
              </a:defRPr>
            </a:lvl1pPr>
          </a:lstStyle>
          <a:p>
            <a:pPr defTabSz="910512">
              <a:defRPr/>
            </a:pPr>
            <a:fld id="{CF4B63DA-19FB-427E-AF0F-20525A6EFEC4}" type="datetimeFigureOut">
              <a:rPr lang="tr-TR" smtClean="0">
                <a:solidFill>
                  <a:prstClr val="black">
                    <a:tint val="75000"/>
                  </a:prstClr>
                </a:solidFill>
              </a:rPr>
              <a:pPr defTabSz="910512">
                <a:defRPr/>
              </a:pPr>
              <a:t>25.12.2017</a:t>
            </a:fld>
            <a:endParaRPr lang="tr-TR">
              <a:solidFill>
                <a:prstClr val="black">
                  <a:tint val="75000"/>
                </a:prstClr>
              </a:solidFill>
            </a:endParaRPr>
          </a:p>
        </p:txBody>
      </p:sp>
      <p:sp>
        <p:nvSpPr>
          <p:cNvPr id="5" name="4 Altbilgi Yer Tutucusu"/>
          <p:cNvSpPr>
            <a:spLocks noGrp="1"/>
          </p:cNvSpPr>
          <p:nvPr>
            <p:ph type="ftr" sz="quarter" idx="3"/>
          </p:nvPr>
        </p:nvSpPr>
        <p:spPr>
          <a:xfrm>
            <a:off x="3653582" y="7009643"/>
            <a:ext cx="3386243" cy="402652"/>
          </a:xfrm>
          <a:prstGeom prst="rect">
            <a:avLst/>
          </a:prstGeom>
        </p:spPr>
        <p:txBody>
          <a:bodyPr vert="horz" lIns="103873" tIns="51938" rIns="103873" bIns="51938" rtlCol="0" anchor="ctr"/>
          <a:lstStyle>
            <a:lvl1pPr algn="ctr" fontAlgn="auto">
              <a:spcBef>
                <a:spcPts val="0"/>
              </a:spcBef>
              <a:spcAft>
                <a:spcPts val="0"/>
              </a:spcAft>
              <a:defRPr sz="1400">
                <a:solidFill>
                  <a:schemeClr val="tx1">
                    <a:tint val="75000"/>
                  </a:schemeClr>
                </a:solidFill>
                <a:latin typeface="+mn-lt"/>
                <a:cs typeface="+mn-cs"/>
              </a:defRPr>
            </a:lvl1pPr>
          </a:lstStyle>
          <a:p>
            <a:pPr defTabSz="910512">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7663603" y="7009643"/>
            <a:ext cx="2495127" cy="402652"/>
          </a:xfrm>
          <a:prstGeom prst="rect">
            <a:avLst/>
          </a:prstGeom>
        </p:spPr>
        <p:txBody>
          <a:bodyPr vert="horz" lIns="103873" tIns="51938" rIns="103873" bIns="51938" rtlCol="0" anchor="ctr"/>
          <a:lstStyle>
            <a:lvl1pPr algn="r" fontAlgn="auto">
              <a:spcBef>
                <a:spcPts val="0"/>
              </a:spcBef>
              <a:spcAft>
                <a:spcPts val="0"/>
              </a:spcAft>
              <a:defRPr sz="1400">
                <a:solidFill>
                  <a:schemeClr val="tx1">
                    <a:tint val="75000"/>
                  </a:schemeClr>
                </a:solidFill>
                <a:latin typeface="+mn-lt"/>
                <a:cs typeface="+mn-cs"/>
              </a:defRPr>
            </a:lvl1pPr>
          </a:lstStyle>
          <a:p>
            <a:pPr defTabSz="910512">
              <a:defRPr/>
            </a:pPr>
            <a:fld id="{14DF835F-DC45-4B41-ABF4-B0B8FB843348}" type="slidenum">
              <a:rPr lang="tr-TR" smtClean="0">
                <a:solidFill>
                  <a:prstClr val="black">
                    <a:tint val="75000"/>
                  </a:prstClr>
                </a:solidFill>
              </a:rPr>
              <a:pPr defTabSz="910512">
                <a:defRPr/>
              </a:pPr>
              <a:t>‹#›</a:t>
            </a:fld>
            <a:endParaRPr lang="tr-TR">
              <a:solidFill>
                <a:prstClr val="black">
                  <a:tint val="75000"/>
                </a:prstClr>
              </a:solidFill>
            </a:endParaRPr>
          </a:p>
        </p:txBody>
      </p:sp>
    </p:spTree>
    <p:extLst>
      <p:ext uri="{BB962C8B-B14F-4D97-AF65-F5344CB8AC3E}">
        <p14:creationId xmlns:p14="http://schemas.microsoft.com/office/powerpoint/2010/main" xmlns="" val="6091428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ransition spd="med">
    <p:wipe dir="d"/>
  </p:transition>
  <p:txStyles>
    <p:titleStyle>
      <a:lvl1pPr algn="ctr" rtl="0" eaLnBrk="0" fontAlgn="base" hangingPunct="0">
        <a:spcBef>
          <a:spcPct val="0"/>
        </a:spcBef>
        <a:spcAft>
          <a:spcPct val="0"/>
        </a:spcAft>
        <a:defRPr sz="5000" kern="1200">
          <a:solidFill>
            <a:schemeClr val="tx1"/>
          </a:solidFill>
          <a:latin typeface="+mj-lt"/>
          <a:ea typeface="+mj-ea"/>
          <a:cs typeface="+mj-cs"/>
        </a:defRPr>
      </a:lvl1pPr>
      <a:lvl2pPr algn="ctr" rtl="0" eaLnBrk="0" fontAlgn="base" hangingPunct="0">
        <a:spcBef>
          <a:spcPct val="0"/>
        </a:spcBef>
        <a:spcAft>
          <a:spcPct val="0"/>
        </a:spcAft>
        <a:defRPr sz="5000">
          <a:solidFill>
            <a:schemeClr val="tx1"/>
          </a:solidFill>
          <a:latin typeface="Calibri" pitchFamily="34" charset="0"/>
        </a:defRPr>
      </a:lvl2pPr>
      <a:lvl3pPr algn="ctr" rtl="0" eaLnBrk="0" fontAlgn="base" hangingPunct="0">
        <a:spcBef>
          <a:spcPct val="0"/>
        </a:spcBef>
        <a:spcAft>
          <a:spcPct val="0"/>
        </a:spcAft>
        <a:defRPr sz="5000">
          <a:solidFill>
            <a:schemeClr val="tx1"/>
          </a:solidFill>
          <a:latin typeface="Calibri" pitchFamily="34" charset="0"/>
        </a:defRPr>
      </a:lvl3pPr>
      <a:lvl4pPr algn="ctr" rtl="0" eaLnBrk="0" fontAlgn="base" hangingPunct="0">
        <a:spcBef>
          <a:spcPct val="0"/>
        </a:spcBef>
        <a:spcAft>
          <a:spcPct val="0"/>
        </a:spcAft>
        <a:defRPr sz="5000">
          <a:solidFill>
            <a:schemeClr val="tx1"/>
          </a:solidFill>
          <a:latin typeface="Calibri" pitchFamily="34" charset="0"/>
        </a:defRPr>
      </a:lvl4pPr>
      <a:lvl5pPr algn="ctr" rtl="0" eaLnBrk="0" fontAlgn="base" hangingPunct="0">
        <a:spcBef>
          <a:spcPct val="0"/>
        </a:spcBef>
        <a:spcAft>
          <a:spcPct val="0"/>
        </a:spcAft>
        <a:defRPr sz="5000">
          <a:solidFill>
            <a:schemeClr val="tx1"/>
          </a:solidFill>
          <a:latin typeface="Calibri" pitchFamily="34" charset="0"/>
        </a:defRPr>
      </a:lvl5pPr>
      <a:lvl6pPr marL="519351" algn="ctr" rtl="0" fontAlgn="base">
        <a:spcBef>
          <a:spcPct val="0"/>
        </a:spcBef>
        <a:spcAft>
          <a:spcPct val="0"/>
        </a:spcAft>
        <a:defRPr sz="5000">
          <a:solidFill>
            <a:schemeClr val="tx1"/>
          </a:solidFill>
          <a:latin typeface="Calibri" pitchFamily="34" charset="0"/>
        </a:defRPr>
      </a:lvl6pPr>
      <a:lvl7pPr marL="1038710" algn="ctr" rtl="0" fontAlgn="base">
        <a:spcBef>
          <a:spcPct val="0"/>
        </a:spcBef>
        <a:spcAft>
          <a:spcPct val="0"/>
        </a:spcAft>
        <a:defRPr sz="5000">
          <a:solidFill>
            <a:schemeClr val="tx1"/>
          </a:solidFill>
          <a:latin typeface="Calibri" pitchFamily="34" charset="0"/>
        </a:defRPr>
      </a:lvl7pPr>
      <a:lvl8pPr marL="1558075" algn="ctr" rtl="0" fontAlgn="base">
        <a:spcBef>
          <a:spcPct val="0"/>
        </a:spcBef>
        <a:spcAft>
          <a:spcPct val="0"/>
        </a:spcAft>
        <a:defRPr sz="5000">
          <a:solidFill>
            <a:schemeClr val="tx1"/>
          </a:solidFill>
          <a:latin typeface="Calibri" pitchFamily="34" charset="0"/>
        </a:defRPr>
      </a:lvl8pPr>
      <a:lvl9pPr marL="2077417" algn="ctr" rtl="0" fontAlgn="base">
        <a:spcBef>
          <a:spcPct val="0"/>
        </a:spcBef>
        <a:spcAft>
          <a:spcPct val="0"/>
        </a:spcAft>
        <a:defRPr sz="5000">
          <a:solidFill>
            <a:schemeClr val="tx1"/>
          </a:solidFill>
          <a:latin typeface="Calibri" pitchFamily="34" charset="0"/>
        </a:defRPr>
      </a:lvl9pPr>
    </p:titleStyle>
    <p:bodyStyle>
      <a:lvl1pPr marL="389520" indent="-389520"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43950" indent="-324606"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98387" indent="-259673"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17732" indent="-259673"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37098" indent="-259673"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56453" indent="-259673" algn="l" defTabSz="103871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75818" indent="-259673" algn="l" defTabSz="103871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95159" indent="-259673" algn="l" defTabSz="103871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14520" indent="-259673" algn="l" defTabSz="103871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38710" rtl="0" eaLnBrk="1" latinLnBrk="0" hangingPunct="1">
        <a:defRPr sz="2100" kern="1200">
          <a:solidFill>
            <a:schemeClr val="tx1"/>
          </a:solidFill>
          <a:latin typeface="+mn-lt"/>
          <a:ea typeface="+mn-ea"/>
          <a:cs typeface="+mn-cs"/>
        </a:defRPr>
      </a:lvl1pPr>
      <a:lvl2pPr marL="519351" algn="l" defTabSz="1038710" rtl="0" eaLnBrk="1" latinLnBrk="0" hangingPunct="1">
        <a:defRPr sz="2100" kern="1200">
          <a:solidFill>
            <a:schemeClr val="tx1"/>
          </a:solidFill>
          <a:latin typeface="+mn-lt"/>
          <a:ea typeface="+mn-ea"/>
          <a:cs typeface="+mn-cs"/>
        </a:defRPr>
      </a:lvl2pPr>
      <a:lvl3pPr marL="1038710" algn="l" defTabSz="1038710" rtl="0" eaLnBrk="1" latinLnBrk="0" hangingPunct="1">
        <a:defRPr sz="2100" kern="1200">
          <a:solidFill>
            <a:schemeClr val="tx1"/>
          </a:solidFill>
          <a:latin typeface="+mn-lt"/>
          <a:ea typeface="+mn-ea"/>
          <a:cs typeface="+mn-cs"/>
        </a:defRPr>
      </a:lvl3pPr>
      <a:lvl4pPr marL="1558075" algn="l" defTabSz="1038710" rtl="0" eaLnBrk="1" latinLnBrk="0" hangingPunct="1">
        <a:defRPr sz="2100" kern="1200">
          <a:solidFill>
            <a:schemeClr val="tx1"/>
          </a:solidFill>
          <a:latin typeface="+mn-lt"/>
          <a:ea typeface="+mn-ea"/>
          <a:cs typeface="+mn-cs"/>
        </a:defRPr>
      </a:lvl4pPr>
      <a:lvl5pPr marL="2077417" algn="l" defTabSz="1038710" rtl="0" eaLnBrk="1" latinLnBrk="0" hangingPunct="1">
        <a:defRPr sz="2100" kern="1200">
          <a:solidFill>
            <a:schemeClr val="tx1"/>
          </a:solidFill>
          <a:latin typeface="+mn-lt"/>
          <a:ea typeface="+mn-ea"/>
          <a:cs typeface="+mn-cs"/>
        </a:defRPr>
      </a:lvl5pPr>
      <a:lvl6pPr marL="2596778" algn="l" defTabSz="1038710" rtl="0" eaLnBrk="1" latinLnBrk="0" hangingPunct="1">
        <a:defRPr sz="2100" kern="1200">
          <a:solidFill>
            <a:schemeClr val="tx1"/>
          </a:solidFill>
          <a:latin typeface="+mn-lt"/>
          <a:ea typeface="+mn-ea"/>
          <a:cs typeface="+mn-cs"/>
        </a:defRPr>
      </a:lvl6pPr>
      <a:lvl7pPr marL="3116132" algn="l" defTabSz="1038710" rtl="0" eaLnBrk="1" latinLnBrk="0" hangingPunct="1">
        <a:defRPr sz="2100" kern="1200">
          <a:solidFill>
            <a:schemeClr val="tx1"/>
          </a:solidFill>
          <a:latin typeface="+mn-lt"/>
          <a:ea typeface="+mn-ea"/>
          <a:cs typeface="+mn-cs"/>
        </a:defRPr>
      </a:lvl7pPr>
      <a:lvl8pPr marL="3635475" algn="l" defTabSz="1038710" rtl="0" eaLnBrk="1" latinLnBrk="0" hangingPunct="1">
        <a:defRPr sz="2100" kern="1200">
          <a:solidFill>
            <a:schemeClr val="tx1"/>
          </a:solidFill>
          <a:latin typeface="+mn-lt"/>
          <a:ea typeface="+mn-ea"/>
          <a:cs typeface="+mn-cs"/>
        </a:defRPr>
      </a:lvl8pPr>
      <a:lvl9pPr marL="4154842" algn="l" defTabSz="1038710"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534670" y="302868"/>
            <a:ext cx="9624060" cy="1260475"/>
          </a:xfrm>
          <a:prstGeom prst="rect">
            <a:avLst/>
          </a:prstGeom>
          <a:noFill/>
          <a:ln w="9525">
            <a:noFill/>
            <a:miter lim="800000"/>
            <a:headEnd/>
            <a:tailEnd/>
          </a:ln>
        </p:spPr>
        <p:txBody>
          <a:bodyPr vert="horz" wrap="square" lIns="103983" tIns="51993" rIns="103983" bIns="51993"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534670" y="1764705"/>
            <a:ext cx="9624060" cy="4991131"/>
          </a:xfrm>
          <a:prstGeom prst="rect">
            <a:avLst/>
          </a:prstGeom>
          <a:noFill/>
          <a:ln w="9525">
            <a:noFill/>
            <a:miter lim="800000"/>
            <a:headEnd/>
            <a:tailEnd/>
          </a:ln>
        </p:spPr>
        <p:txBody>
          <a:bodyPr vert="horz" wrap="square" lIns="103983" tIns="51993" rIns="103983" bIns="51993"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534671" y="7009643"/>
            <a:ext cx="2495127" cy="402652"/>
          </a:xfrm>
          <a:prstGeom prst="rect">
            <a:avLst/>
          </a:prstGeom>
        </p:spPr>
        <p:txBody>
          <a:bodyPr vert="horz" lIns="103983" tIns="51993" rIns="103983" bIns="51993" rtlCol="0" anchor="ctr"/>
          <a:lstStyle>
            <a:lvl1pPr algn="l" fontAlgn="auto">
              <a:spcBef>
                <a:spcPts val="0"/>
              </a:spcBef>
              <a:spcAft>
                <a:spcPts val="0"/>
              </a:spcAft>
              <a:defRPr sz="1400">
                <a:solidFill>
                  <a:schemeClr val="tx1">
                    <a:tint val="75000"/>
                  </a:schemeClr>
                </a:solidFill>
                <a:latin typeface="+mn-lt"/>
                <a:cs typeface="+mn-cs"/>
              </a:defRPr>
            </a:lvl1pPr>
          </a:lstStyle>
          <a:p>
            <a:pPr defTabSz="911484">
              <a:defRPr/>
            </a:pPr>
            <a:fld id="{CF4B63DA-19FB-427E-AF0F-20525A6EFEC4}" type="datetimeFigureOut">
              <a:rPr lang="tr-TR" smtClean="0">
                <a:solidFill>
                  <a:prstClr val="black">
                    <a:tint val="75000"/>
                  </a:prstClr>
                </a:solidFill>
              </a:rPr>
              <a:pPr defTabSz="911484">
                <a:defRPr/>
              </a:pPr>
              <a:t>25.12.2017</a:t>
            </a:fld>
            <a:endParaRPr lang="tr-TR">
              <a:solidFill>
                <a:prstClr val="black">
                  <a:tint val="75000"/>
                </a:prstClr>
              </a:solidFill>
            </a:endParaRPr>
          </a:p>
        </p:txBody>
      </p:sp>
      <p:sp>
        <p:nvSpPr>
          <p:cNvPr id="5" name="4 Altbilgi Yer Tutucusu"/>
          <p:cNvSpPr>
            <a:spLocks noGrp="1"/>
          </p:cNvSpPr>
          <p:nvPr>
            <p:ph type="ftr" sz="quarter" idx="3"/>
          </p:nvPr>
        </p:nvSpPr>
        <p:spPr>
          <a:xfrm>
            <a:off x="3653582" y="7009643"/>
            <a:ext cx="3386243" cy="402652"/>
          </a:xfrm>
          <a:prstGeom prst="rect">
            <a:avLst/>
          </a:prstGeom>
        </p:spPr>
        <p:txBody>
          <a:bodyPr vert="horz" lIns="103983" tIns="51993" rIns="103983" bIns="51993" rtlCol="0" anchor="ctr"/>
          <a:lstStyle>
            <a:lvl1pPr algn="ctr" fontAlgn="auto">
              <a:spcBef>
                <a:spcPts val="0"/>
              </a:spcBef>
              <a:spcAft>
                <a:spcPts val="0"/>
              </a:spcAft>
              <a:defRPr sz="1400">
                <a:solidFill>
                  <a:schemeClr val="tx1">
                    <a:tint val="75000"/>
                  </a:schemeClr>
                </a:solidFill>
                <a:latin typeface="+mn-lt"/>
                <a:cs typeface="+mn-cs"/>
              </a:defRPr>
            </a:lvl1pPr>
          </a:lstStyle>
          <a:p>
            <a:pPr defTabSz="911484">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7663603" y="7009643"/>
            <a:ext cx="2495127" cy="402652"/>
          </a:xfrm>
          <a:prstGeom prst="rect">
            <a:avLst/>
          </a:prstGeom>
        </p:spPr>
        <p:txBody>
          <a:bodyPr vert="horz" lIns="103983" tIns="51993" rIns="103983" bIns="51993" rtlCol="0" anchor="ctr"/>
          <a:lstStyle>
            <a:lvl1pPr algn="r" fontAlgn="auto">
              <a:spcBef>
                <a:spcPts val="0"/>
              </a:spcBef>
              <a:spcAft>
                <a:spcPts val="0"/>
              </a:spcAft>
              <a:defRPr sz="1400">
                <a:solidFill>
                  <a:schemeClr val="tx1">
                    <a:tint val="75000"/>
                  </a:schemeClr>
                </a:solidFill>
                <a:latin typeface="+mn-lt"/>
                <a:cs typeface="+mn-cs"/>
              </a:defRPr>
            </a:lvl1pPr>
          </a:lstStyle>
          <a:p>
            <a:pPr defTabSz="911484">
              <a:defRPr/>
            </a:pPr>
            <a:fld id="{14DF835F-DC45-4B41-ABF4-B0B8FB843348}" type="slidenum">
              <a:rPr lang="tr-TR" smtClean="0">
                <a:solidFill>
                  <a:prstClr val="black">
                    <a:tint val="75000"/>
                  </a:prstClr>
                </a:solidFill>
              </a:rPr>
              <a:pPr defTabSz="911484">
                <a:defRPr/>
              </a:pPr>
              <a:t>‹#›</a:t>
            </a:fld>
            <a:endParaRPr lang="tr-TR">
              <a:solidFill>
                <a:prstClr val="black">
                  <a:tint val="75000"/>
                </a:prstClr>
              </a:solidFill>
            </a:endParaRPr>
          </a:p>
        </p:txBody>
      </p:sp>
    </p:spTree>
    <p:extLst>
      <p:ext uri="{BB962C8B-B14F-4D97-AF65-F5344CB8AC3E}">
        <p14:creationId xmlns:p14="http://schemas.microsoft.com/office/powerpoint/2010/main" xmlns="" val="73220141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ransition spd="med">
    <p:wipe dir="d"/>
  </p:transition>
  <p:txStyles>
    <p:titleStyle>
      <a:lvl1pPr algn="ctr" rtl="0" eaLnBrk="0" fontAlgn="base" hangingPunct="0">
        <a:spcBef>
          <a:spcPct val="0"/>
        </a:spcBef>
        <a:spcAft>
          <a:spcPct val="0"/>
        </a:spcAft>
        <a:defRPr sz="5000" kern="1200">
          <a:solidFill>
            <a:schemeClr val="tx1"/>
          </a:solidFill>
          <a:latin typeface="+mj-lt"/>
          <a:ea typeface="+mj-ea"/>
          <a:cs typeface="+mj-cs"/>
        </a:defRPr>
      </a:lvl1pPr>
      <a:lvl2pPr algn="ctr" rtl="0" eaLnBrk="0" fontAlgn="base" hangingPunct="0">
        <a:spcBef>
          <a:spcPct val="0"/>
        </a:spcBef>
        <a:spcAft>
          <a:spcPct val="0"/>
        </a:spcAft>
        <a:defRPr sz="5000">
          <a:solidFill>
            <a:schemeClr val="tx1"/>
          </a:solidFill>
          <a:latin typeface="Calibri" pitchFamily="34" charset="0"/>
        </a:defRPr>
      </a:lvl2pPr>
      <a:lvl3pPr algn="ctr" rtl="0" eaLnBrk="0" fontAlgn="base" hangingPunct="0">
        <a:spcBef>
          <a:spcPct val="0"/>
        </a:spcBef>
        <a:spcAft>
          <a:spcPct val="0"/>
        </a:spcAft>
        <a:defRPr sz="5000">
          <a:solidFill>
            <a:schemeClr val="tx1"/>
          </a:solidFill>
          <a:latin typeface="Calibri" pitchFamily="34" charset="0"/>
        </a:defRPr>
      </a:lvl3pPr>
      <a:lvl4pPr algn="ctr" rtl="0" eaLnBrk="0" fontAlgn="base" hangingPunct="0">
        <a:spcBef>
          <a:spcPct val="0"/>
        </a:spcBef>
        <a:spcAft>
          <a:spcPct val="0"/>
        </a:spcAft>
        <a:defRPr sz="5000">
          <a:solidFill>
            <a:schemeClr val="tx1"/>
          </a:solidFill>
          <a:latin typeface="Calibri" pitchFamily="34" charset="0"/>
        </a:defRPr>
      </a:lvl4pPr>
      <a:lvl5pPr algn="ctr" rtl="0" eaLnBrk="0" fontAlgn="base" hangingPunct="0">
        <a:spcBef>
          <a:spcPct val="0"/>
        </a:spcBef>
        <a:spcAft>
          <a:spcPct val="0"/>
        </a:spcAft>
        <a:defRPr sz="5000">
          <a:solidFill>
            <a:schemeClr val="tx1"/>
          </a:solidFill>
          <a:latin typeface="Calibri" pitchFamily="34" charset="0"/>
        </a:defRPr>
      </a:lvl5pPr>
      <a:lvl6pPr marL="519906" algn="ctr" rtl="0" fontAlgn="base">
        <a:spcBef>
          <a:spcPct val="0"/>
        </a:spcBef>
        <a:spcAft>
          <a:spcPct val="0"/>
        </a:spcAft>
        <a:defRPr sz="5000">
          <a:solidFill>
            <a:schemeClr val="tx1"/>
          </a:solidFill>
          <a:latin typeface="Calibri" pitchFamily="34" charset="0"/>
        </a:defRPr>
      </a:lvl6pPr>
      <a:lvl7pPr marL="1039819" algn="ctr" rtl="0" fontAlgn="base">
        <a:spcBef>
          <a:spcPct val="0"/>
        </a:spcBef>
        <a:spcAft>
          <a:spcPct val="0"/>
        </a:spcAft>
        <a:defRPr sz="5000">
          <a:solidFill>
            <a:schemeClr val="tx1"/>
          </a:solidFill>
          <a:latin typeface="Calibri" pitchFamily="34" charset="0"/>
        </a:defRPr>
      </a:lvl7pPr>
      <a:lvl8pPr marL="1559734" algn="ctr" rtl="0" fontAlgn="base">
        <a:spcBef>
          <a:spcPct val="0"/>
        </a:spcBef>
        <a:spcAft>
          <a:spcPct val="0"/>
        </a:spcAft>
        <a:defRPr sz="5000">
          <a:solidFill>
            <a:schemeClr val="tx1"/>
          </a:solidFill>
          <a:latin typeface="Calibri" pitchFamily="34" charset="0"/>
        </a:defRPr>
      </a:lvl8pPr>
      <a:lvl9pPr marL="2079633" algn="ctr" rtl="0" fontAlgn="base">
        <a:spcBef>
          <a:spcPct val="0"/>
        </a:spcBef>
        <a:spcAft>
          <a:spcPct val="0"/>
        </a:spcAft>
        <a:defRPr sz="5000">
          <a:solidFill>
            <a:schemeClr val="tx1"/>
          </a:solidFill>
          <a:latin typeface="Calibri" pitchFamily="34" charset="0"/>
        </a:defRPr>
      </a:lvl9pPr>
    </p:titleStyle>
    <p:bodyStyle>
      <a:lvl1pPr marL="389935" indent="-389935"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44851" indent="-32495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99772" indent="-259950"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19676" indent="-25995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39589" indent="-25995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59497" indent="-259950" algn="l" defTabSz="103981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79416" indent="-259950" algn="l" defTabSz="103981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99311" indent="-259950" algn="l" defTabSz="103981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19228" indent="-259950" algn="l" defTabSz="1039819"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39819" rtl="0" eaLnBrk="1" latinLnBrk="0" hangingPunct="1">
        <a:defRPr sz="2100" kern="1200">
          <a:solidFill>
            <a:schemeClr val="tx1"/>
          </a:solidFill>
          <a:latin typeface="+mn-lt"/>
          <a:ea typeface="+mn-ea"/>
          <a:cs typeface="+mn-cs"/>
        </a:defRPr>
      </a:lvl1pPr>
      <a:lvl2pPr marL="519906" algn="l" defTabSz="1039819" rtl="0" eaLnBrk="1" latinLnBrk="0" hangingPunct="1">
        <a:defRPr sz="2100" kern="1200">
          <a:solidFill>
            <a:schemeClr val="tx1"/>
          </a:solidFill>
          <a:latin typeface="+mn-lt"/>
          <a:ea typeface="+mn-ea"/>
          <a:cs typeface="+mn-cs"/>
        </a:defRPr>
      </a:lvl2pPr>
      <a:lvl3pPr marL="1039819" algn="l" defTabSz="1039819" rtl="0" eaLnBrk="1" latinLnBrk="0" hangingPunct="1">
        <a:defRPr sz="2100" kern="1200">
          <a:solidFill>
            <a:schemeClr val="tx1"/>
          </a:solidFill>
          <a:latin typeface="+mn-lt"/>
          <a:ea typeface="+mn-ea"/>
          <a:cs typeface="+mn-cs"/>
        </a:defRPr>
      </a:lvl3pPr>
      <a:lvl4pPr marL="1559734" algn="l" defTabSz="1039819" rtl="0" eaLnBrk="1" latinLnBrk="0" hangingPunct="1">
        <a:defRPr sz="2100" kern="1200">
          <a:solidFill>
            <a:schemeClr val="tx1"/>
          </a:solidFill>
          <a:latin typeface="+mn-lt"/>
          <a:ea typeface="+mn-ea"/>
          <a:cs typeface="+mn-cs"/>
        </a:defRPr>
      </a:lvl4pPr>
      <a:lvl5pPr marL="2079633" algn="l" defTabSz="1039819" rtl="0" eaLnBrk="1" latinLnBrk="0" hangingPunct="1">
        <a:defRPr sz="2100" kern="1200">
          <a:solidFill>
            <a:schemeClr val="tx1"/>
          </a:solidFill>
          <a:latin typeface="+mn-lt"/>
          <a:ea typeface="+mn-ea"/>
          <a:cs typeface="+mn-cs"/>
        </a:defRPr>
      </a:lvl5pPr>
      <a:lvl6pPr marL="2599547" algn="l" defTabSz="1039819" rtl="0" eaLnBrk="1" latinLnBrk="0" hangingPunct="1">
        <a:defRPr sz="2100" kern="1200">
          <a:solidFill>
            <a:schemeClr val="tx1"/>
          </a:solidFill>
          <a:latin typeface="+mn-lt"/>
          <a:ea typeface="+mn-ea"/>
          <a:cs typeface="+mn-cs"/>
        </a:defRPr>
      </a:lvl6pPr>
      <a:lvl7pPr marL="3119453" algn="l" defTabSz="1039819" rtl="0" eaLnBrk="1" latinLnBrk="0" hangingPunct="1">
        <a:defRPr sz="2100" kern="1200">
          <a:solidFill>
            <a:schemeClr val="tx1"/>
          </a:solidFill>
          <a:latin typeface="+mn-lt"/>
          <a:ea typeface="+mn-ea"/>
          <a:cs typeface="+mn-cs"/>
        </a:defRPr>
      </a:lvl7pPr>
      <a:lvl8pPr marL="3639357" algn="l" defTabSz="1039819" rtl="0" eaLnBrk="1" latinLnBrk="0" hangingPunct="1">
        <a:defRPr sz="2100" kern="1200">
          <a:solidFill>
            <a:schemeClr val="tx1"/>
          </a:solidFill>
          <a:latin typeface="+mn-lt"/>
          <a:ea typeface="+mn-ea"/>
          <a:cs typeface="+mn-cs"/>
        </a:defRPr>
      </a:lvl8pPr>
      <a:lvl9pPr marL="4159271" algn="l" defTabSz="1039819"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534670" y="302865"/>
            <a:ext cx="9624060" cy="1260475"/>
          </a:xfrm>
          <a:prstGeom prst="rect">
            <a:avLst/>
          </a:prstGeom>
          <a:noFill/>
          <a:ln w="9525">
            <a:noFill/>
            <a:miter lim="800000"/>
            <a:headEnd/>
            <a:tailEnd/>
          </a:ln>
        </p:spPr>
        <p:txBody>
          <a:bodyPr vert="horz" wrap="square" lIns="104315" tIns="52157" rIns="104315" bIns="52157"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534670" y="1764666"/>
            <a:ext cx="9624060" cy="4991131"/>
          </a:xfrm>
          <a:prstGeom prst="rect">
            <a:avLst/>
          </a:prstGeom>
          <a:noFill/>
          <a:ln w="9525">
            <a:noFill/>
            <a:miter lim="800000"/>
            <a:headEnd/>
            <a:tailEnd/>
          </a:ln>
        </p:spPr>
        <p:txBody>
          <a:bodyPr vert="horz" wrap="square" lIns="104315" tIns="52157" rIns="104315" bIns="52157"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534670" y="7009642"/>
            <a:ext cx="2495127" cy="402652"/>
          </a:xfrm>
          <a:prstGeom prst="rect">
            <a:avLst/>
          </a:prstGeom>
        </p:spPr>
        <p:txBody>
          <a:bodyPr vert="horz" lIns="104315" tIns="52157" rIns="104315" bIns="52157" rtlCol="0" anchor="ctr"/>
          <a:lstStyle>
            <a:lvl1pPr algn="l" fontAlgn="auto">
              <a:spcBef>
                <a:spcPts val="0"/>
              </a:spcBef>
              <a:spcAft>
                <a:spcPts val="0"/>
              </a:spcAft>
              <a:defRPr sz="1400">
                <a:solidFill>
                  <a:schemeClr val="tx1">
                    <a:tint val="75000"/>
                  </a:schemeClr>
                </a:solidFill>
                <a:latin typeface="+mn-lt"/>
                <a:cs typeface="+mn-cs"/>
              </a:defRPr>
            </a:lvl1pPr>
          </a:lstStyle>
          <a:p>
            <a:pPr defTabSz="914400">
              <a:defRPr/>
            </a:pPr>
            <a:fld id="{CF4B63DA-19FB-427E-AF0F-20525A6EFEC4}" type="datetimeFigureOut">
              <a:rPr lang="tr-TR">
                <a:solidFill>
                  <a:prstClr val="black">
                    <a:tint val="75000"/>
                  </a:prstClr>
                </a:solidFill>
              </a:rPr>
              <a:pPr defTabSz="914400">
                <a:defRPr/>
              </a:pPr>
              <a:t>25.12.2017</a:t>
            </a:fld>
            <a:endParaRPr lang="tr-TR">
              <a:solidFill>
                <a:prstClr val="black">
                  <a:tint val="75000"/>
                </a:prstClr>
              </a:solidFill>
            </a:endParaRPr>
          </a:p>
        </p:txBody>
      </p:sp>
      <p:sp>
        <p:nvSpPr>
          <p:cNvPr id="5" name="4 Altbilgi Yer Tutucusu"/>
          <p:cNvSpPr>
            <a:spLocks noGrp="1"/>
          </p:cNvSpPr>
          <p:nvPr>
            <p:ph type="ftr" sz="quarter" idx="3"/>
          </p:nvPr>
        </p:nvSpPr>
        <p:spPr>
          <a:xfrm>
            <a:off x="3653579" y="7009642"/>
            <a:ext cx="3386243" cy="402652"/>
          </a:xfrm>
          <a:prstGeom prst="rect">
            <a:avLst/>
          </a:prstGeom>
        </p:spPr>
        <p:txBody>
          <a:bodyPr vert="horz" lIns="104315" tIns="52157" rIns="104315" bIns="52157" rtlCol="0" anchor="ctr"/>
          <a:lstStyle>
            <a:lvl1pPr algn="ctr" fontAlgn="auto">
              <a:spcBef>
                <a:spcPts val="0"/>
              </a:spcBef>
              <a:spcAft>
                <a:spcPts val="0"/>
              </a:spcAft>
              <a:defRPr sz="1400">
                <a:solidFill>
                  <a:schemeClr val="tx1">
                    <a:tint val="75000"/>
                  </a:schemeClr>
                </a:solidFill>
                <a:latin typeface="+mn-lt"/>
                <a:cs typeface="+mn-cs"/>
              </a:defRPr>
            </a:lvl1pPr>
          </a:lstStyle>
          <a:p>
            <a:pPr defTabSz="914400">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7663603" y="7009642"/>
            <a:ext cx="2495127" cy="402652"/>
          </a:xfrm>
          <a:prstGeom prst="rect">
            <a:avLst/>
          </a:prstGeom>
        </p:spPr>
        <p:txBody>
          <a:bodyPr vert="horz" lIns="104315" tIns="52157" rIns="104315" bIns="52157" rtlCol="0" anchor="ctr"/>
          <a:lstStyle>
            <a:lvl1pPr algn="r" fontAlgn="auto">
              <a:spcBef>
                <a:spcPts val="0"/>
              </a:spcBef>
              <a:spcAft>
                <a:spcPts val="0"/>
              </a:spcAft>
              <a:defRPr sz="1400">
                <a:solidFill>
                  <a:schemeClr val="tx1">
                    <a:tint val="75000"/>
                  </a:schemeClr>
                </a:solidFill>
                <a:latin typeface="+mn-lt"/>
                <a:cs typeface="+mn-cs"/>
              </a:defRPr>
            </a:lvl1pPr>
          </a:lstStyle>
          <a:p>
            <a:pPr defTabSz="914400">
              <a:defRPr/>
            </a:pPr>
            <a:fld id="{14DF835F-DC45-4B41-ABF4-B0B8FB843348}" type="slidenum">
              <a:rPr lang="tr-TR">
                <a:solidFill>
                  <a:prstClr val="black">
                    <a:tint val="75000"/>
                  </a:prstClr>
                </a:solidFill>
              </a:rPr>
              <a:pPr defTabSz="914400">
                <a:defRPr/>
              </a:pPr>
              <a:t>‹#›</a:t>
            </a:fld>
            <a:endParaRPr lang="tr-TR">
              <a:solidFill>
                <a:prstClr val="black">
                  <a:tint val="75000"/>
                </a:prstClr>
              </a:solidFill>
            </a:endParaRPr>
          </a:p>
        </p:txBody>
      </p:sp>
    </p:spTree>
    <p:extLst>
      <p:ext uri="{BB962C8B-B14F-4D97-AF65-F5344CB8AC3E}">
        <p14:creationId xmlns:p14="http://schemas.microsoft.com/office/powerpoint/2010/main" xmlns="" val="2901205618"/>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transition spd="med">
    <p:wipe dir="d"/>
  </p:transition>
  <p:txStyles>
    <p:titleStyle>
      <a:lvl1pPr algn="ctr" rtl="0" eaLnBrk="0" fontAlgn="base" hangingPunct="0">
        <a:spcBef>
          <a:spcPct val="0"/>
        </a:spcBef>
        <a:spcAft>
          <a:spcPct val="0"/>
        </a:spcAft>
        <a:defRPr sz="5000" kern="1200">
          <a:solidFill>
            <a:schemeClr val="tx1"/>
          </a:solidFill>
          <a:latin typeface="+mj-lt"/>
          <a:ea typeface="+mj-ea"/>
          <a:cs typeface="+mj-cs"/>
        </a:defRPr>
      </a:lvl1pPr>
      <a:lvl2pPr algn="ctr" rtl="0" eaLnBrk="0" fontAlgn="base" hangingPunct="0">
        <a:spcBef>
          <a:spcPct val="0"/>
        </a:spcBef>
        <a:spcAft>
          <a:spcPct val="0"/>
        </a:spcAft>
        <a:defRPr sz="5000">
          <a:solidFill>
            <a:schemeClr val="tx1"/>
          </a:solidFill>
          <a:latin typeface="Calibri" pitchFamily="34" charset="0"/>
        </a:defRPr>
      </a:lvl2pPr>
      <a:lvl3pPr algn="ctr" rtl="0" eaLnBrk="0" fontAlgn="base" hangingPunct="0">
        <a:spcBef>
          <a:spcPct val="0"/>
        </a:spcBef>
        <a:spcAft>
          <a:spcPct val="0"/>
        </a:spcAft>
        <a:defRPr sz="5000">
          <a:solidFill>
            <a:schemeClr val="tx1"/>
          </a:solidFill>
          <a:latin typeface="Calibri" pitchFamily="34" charset="0"/>
        </a:defRPr>
      </a:lvl3pPr>
      <a:lvl4pPr algn="ctr" rtl="0" eaLnBrk="0" fontAlgn="base" hangingPunct="0">
        <a:spcBef>
          <a:spcPct val="0"/>
        </a:spcBef>
        <a:spcAft>
          <a:spcPct val="0"/>
        </a:spcAft>
        <a:defRPr sz="5000">
          <a:solidFill>
            <a:schemeClr val="tx1"/>
          </a:solidFill>
          <a:latin typeface="Calibri" pitchFamily="34" charset="0"/>
        </a:defRPr>
      </a:lvl4pPr>
      <a:lvl5pPr algn="ctr" rtl="0" eaLnBrk="0" fontAlgn="base" hangingPunct="0">
        <a:spcBef>
          <a:spcPct val="0"/>
        </a:spcBef>
        <a:spcAft>
          <a:spcPct val="0"/>
        </a:spcAft>
        <a:defRPr sz="5000">
          <a:solidFill>
            <a:schemeClr val="tx1"/>
          </a:solidFill>
          <a:latin typeface="Calibri" pitchFamily="34" charset="0"/>
        </a:defRPr>
      </a:lvl5pPr>
      <a:lvl6pPr marL="521574" algn="ctr" rtl="0" fontAlgn="base">
        <a:spcBef>
          <a:spcPct val="0"/>
        </a:spcBef>
        <a:spcAft>
          <a:spcPct val="0"/>
        </a:spcAft>
        <a:defRPr sz="5000">
          <a:solidFill>
            <a:schemeClr val="tx1"/>
          </a:solidFill>
          <a:latin typeface="Calibri" pitchFamily="34" charset="0"/>
        </a:defRPr>
      </a:lvl6pPr>
      <a:lvl7pPr marL="1043148" algn="ctr" rtl="0" fontAlgn="base">
        <a:spcBef>
          <a:spcPct val="0"/>
        </a:spcBef>
        <a:spcAft>
          <a:spcPct val="0"/>
        </a:spcAft>
        <a:defRPr sz="5000">
          <a:solidFill>
            <a:schemeClr val="tx1"/>
          </a:solidFill>
          <a:latin typeface="Calibri" pitchFamily="34" charset="0"/>
        </a:defRPr>
      </a:lvl7pPr>
      <a:lvl8pPr marL="1564721" algn="ctr" rtl="0" fontAlgn="base">
        <a:spcBef>
          <a:spcPct val="0"/>
        </a:spcBef>
        <a:spcAft>
          <a:spcPct val="0"/>
        </a:spcAft>
        <a:defRPr sz="5000">
          <a:solidFill>
            <a:schemeClr val="tx1"/>
          </a:solidFill>
          <a:latin typeface="Calibri" pitchFamily="34" charset="0"/>
        </a:defRPr>
      </a:lvl8pPr>
      <a:lvl9pPr marL="2086295" algn="ctr" rtl="0" fontAlgn="base">
        <a:spcBef>
          <a:spcPct val="0"/>
        </a:spcBef>
        <a:spcAft>
          <a:spcPct val="0"/>
        </a:spcAft>
        <a:defRPr sz="5000">
          <a:solidFill>
            <a:schemeClr val="tx1"/>
          </a:solidFill>
          <a:latin typeface="Calibri" pitchFamily="34" charset="0"/>
        </a:defRPr>
      </a:lvl9pPr>
    </p:titleStyle>
    <p:bodyStyle>
      <a:lvl1pPr marL="391180" indent="-391180"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47557" indent="-32598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303934" indent="-260787"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25508" indent="-260787"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47082" indent="-260787"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68656" indent="-260787" algn="l" defTabSz="104314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90229" indent="-260787" algn="l" defTabSz="104314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803" indent="-260787" algn="l" defTabSz="104314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3377" indent="-260787" algn="l" defTabSz="104314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43148" rtl="0" eaLnBrk="1" latinLnBrk="0" hangingPunct="1">
        <a:defRPr sz="2100" kern="1200">
          <a:solidFill>
            <a:schemeClr val="tx1"/>
          </a:solidFill>
          <a:latin typeface="+mn-lt"/>
          <a:ea typeface="+mn-ea"/>
          <a:cs typeface="+mn-cs"/>
        </a:defRPr>
      </a:lvl1pPr>
      <a:lvl2pPr marL="521574" algn="l" defTabSz="1043148" rtl="0" eaLnBrk="1" latinLnBrk="0" hangingPunct="1">
        <a:defRPr sz="2100" kern="1200">
          <a:solidFill>
            <a:schemeClr val="tx1"/>
          </a:solidFill>
          <a:latin typeface="+mn-lt"/>
          <a:ea typeface="+mn-ea"/>
          <a:cs typeface="+mn-cs"/>
        </a:defRPr>
      </a:lvl2pPr>
      <a:lvl3pPr marL="1043148" algn="l" defTabSz="1043148" rtl="0" eaLnBrk="1" latinLnBrk="0" hangingPunct="1">
        <a:defRPr sz="2100" kern="1200">
          <a:solidFill>
            <a:schemeClr val="tx1"/>
          </a:solidFill>
          <a:latin typeface="+mn-lt"/>
          <a:ea typeface="+mn-ea"/>
          <a:cs typeface="+mn-cs"/>
        </a:defRPr>
      </a:lvl3pPr>
      <a:lvl4pPr marL="1564721" algn="l" defTabSz="1043148" rtl="0" eaLnBrk="1" latinLnBrk="0" hangingPunct="1">
        <a:defRPr sz="2100" kern="1200">
          <a:solidFill>
            <a:schemeClr val="tx1"/>
          </a:solidFill>
          <a:latin typeface="+mn-lt"/>
          <a:ea typeface="+mn-ea"/>
          <a:cs typeface="+mn-cs"/>
        </a:defRPr>
      </a:lvl4pPr>
      <a:lvl5pPr marL="2086295" algn="l" defTabSz="1043148" rtl="0" eaLnBrk="1" latinLnBrk="0" hangingPunct="1">
        <a:defRPr sz="2100" kern="1200">
          <a:solidFill>
            <a:schemeClr val="tx1"/>
          </a:solidFill>
          <a:latin typeface="+mn-lt"/>
          <a:ea typeface="+mn-ea"/>
          <a:cs typeface="+mn-cs"/>
        </a:defRPr>
      </a:lvl5pPr>
      <a:lvl6pPr marL="2607869" algn="l" defTabSz="1043148" rtl="0" eaLnBrk="1" latinLnBrk="0" hangingPunct="1">
        <a:defRPr sz="2100" kern="1200">
          <a:solidFill>
            <a:schemeClr val="tx1"/>
          </a:solidFill>
          <a:latin typeface="+mn-lt"/>
          <a:ea typeface="+mn-ea"/>
          <a:cs typeface="+mn-cs"/>
        </a:defRPr>
      </a:lvl6pPr>
      <a:lvl7pPr marL="3129443" algn="l" defTabSz="1043148" rtl="0" eaLnBrk="1" latinLnBrk="0" hangingPunct="1">
        <a:defRPr sz="2100" kern="1200">
          <a:solidFill>
            <a:schemeClr val="tx1"/>
          </a:solidFill>
          <a:latin typeface="+mn-lt"/>
          <a:ea typeface="+mn-ea"/>
          <a:cs typeface="+mn-cs"/>
        </a:defRPr>
      </a:lvl7pPr>
      <a:lvl8pPr marL="3651016" algn="l" defTabSz="1043148" rtl="0" eaLnBrk="1" latinLnBrk="0" hangingPunct="1">
        <a:defRPr sz="2100" kern="1200">
          <a:solidFill>
            <a:schemeClr val="tx1"/>
          </a:solidFill>
          <a:latin typeface="+mn-lt"/>
          <a:ea typeface="+mn-ea"/>
          <a:cs typeface="+mn-cs"/>
        </a:defRPr>
      </a:lvl8pPr>
      <a:lvl9pPr marL="4172590" algn="l" defTabSz="1043148"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534670" y="302868"/>
            <a:ext cx="9624060" cy="1260475"/>
          </a:xfrm>
          <a:prstGeom prst="rect">
            <a:avLst/>
          </a:prstGeom>
          <a:noFill/>
          <a:ln w="9525">
            <a:noFill/>
            <a:miter lim="800000"/>
            <a:headEnd/>
            <a:tailEnd/>
          </a:ln>
        </p:spPr>
        <p:txBody>
          <a:bodyPr vert="horz" wrap="square" lIns="103133" tIns="51569" rIns="103133" bIns="51569"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534670" y="1764808"/>
            <a:ext cx="9624060" cy="4991131"/>
          </a:xfrm>
          <a:prstGeom prst="rect">
            <a:avLst/>
          </a:prstGeom>
          <a:noFill/>
          <a:ln w="9525">
            <a:noFill/>
            <a:miter lim="800000"/>
            <a:headEnd/>
            <a:tailEnd/>
          </a:ln>
        </p:spPr>
        <p:txBody>
          <a:bodyPr vert="horz" wrap="square" lIns="103133" tIns="51569" rIns="103133" bIns="51569"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534671" y="7009643"/>
            <a:ext cx="2495127" cy="402652"/>
          </a:xfrm>
          <a:prstGeom prst="rect">
            <a:avLst/>
          </a:prstGeom>
        </p:spPr>
        <p:txBody>
          <a:bodyPr vert="horz" lIns="103133" tIns="51569" rIns="103133" bIns="51569" rtlCol="0" anchor="ctr"/>
          <a:lstStyle>
            <a:lvl1pPr algn="l" fontAlgn="auto">
              <a:spcBef>
                <a:spcPts val="0"/>
              </a:spcBef>
              <a:spcAft>
                <a:spcPts val="0"/>
              </a:spcAft>
              <a:defRPr sz="1400">
                <a:solidFill>
                  <a:schemeClr val="tx1">
                    <a:tint val="75000"/>
                  </a:schemeClr>
                </a:solidFill>
                <a:latin typeface="+mn-lt"/>
                <a:cs typeface="+mn-cs"/>
              </a:defRPr>
            </a:lvl1pPr>
          </a:lstStyle>
          <a:p>
            <a:pPr defTabSz="903956">
              <a:defRPr/>
            </a:pPr>
            <a:fld id="{CF4B63DA-19FB-427E-AF0F-20525A6EFEC4}" type="datetimeFigureOut">
              <a:rPr lang="tr-TR" smtClean="0">
                <a:solidFill>
                  <a:prstClr val="black">
                    <a:tint val="75000"/>
                  </a:prstClr>
                </a:solidFill>
              </a:rPr>
              <a:pPr defTabSz="903956">
                <a:defRPr/>
              </a:pPr>
              <a:t>25.12.2017</a:t>
            </a:fld>
            <a:endParaRPr lang="tr-TR">
              <a:solidFill>
                <a:prstClr val="black">
                  <a:tint val="75000"/>
                </a:prstClr>
              </a:solidFill>
            </a:endParaRPr>
          </a:p>
        </p:txBody>
      </p:sp>
      <p:sp>
        <p:nvSpPr>
          <p:cNvPr id="5" name="4 Altbilgi Yer Tutucusu"/>
          <p:cNvSpPr>
            <a:spLocks noGrp="1"/>
          </p:cNvSpPr>
          <p:nvPr>
            <p:ph type="ftr" sz="quarter" idx="3"/>
          </p:nvPr>
        </p:nvSpPr>
        <p:spPr>
          <a:xfrm>
            <a:off x="3653582" y="7009643"/>
            <a:ext cx="3386243" cy="402652"/>
          </a:xfrm>
          <a:prstGeom prst="rect">
            <a:avLst/>
          </a:prstGeom>
        </p:spPr>
        <p:txBody>
          <a:bodyPr vert="horz" lIns="103133" tIns="51569" rIns="103133" bIns="51569" rtlCol="0" anchor="ctr"/>
          <a:lstStyle>
            <a:lvl1pPr algn="ctr" fontAlgn="auto">
              <a:spcBef>
                <a:spcPts val="0"/>
              </a:spcBef>
              <a:spcAft>
                <a:spcPts val="0"/>
              </a:spcAft>
              <a:defRPr sz="1400">
                <a:solidFill>
                  <a:schemeClr val="tx1">
                    <a:tint val="75000"/>
                  </a:schemeClr>
                </a:solidFill>
                <a:latin typeface="+mn-lt"/>
                <a:cs typeface="+mn-cs"/>
              </a:defRPr>
            </a:lvl1pPr>
          </a:lstStyle>
          <a:p>
            <a:pPr defTabSz="903956">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7663603" y="7009643"/>
            <a:ext cx="2495127" cy="402652"/>
          </a:xfrm>
          <a:prstGeom prst="rect">
            <a:avLst/>
          </a:prstGeom>
        </p:spPr>
        <p:txBody>
          <a:bodyPr vert="horz" lIns="103133" tIns="51569" rIns="103133" bIns="51569" rtlCol="0" anchor="ctr"/>
          <a:lstStyle>
            <a:lvl1pPr algn="r" fontAlgn="auto">
              <a:spcBef>
                <a:spcPts val="0"/>
              </a:spcBef>
              <a:spcAft>
                <a:spcPts val="0"/>
              </a:spcAft>
              <a:defRPr sz="1400">
                <a:solidFill>
                  <a:schemeClr val="tx1">
                    <a:tint val="75000"/>
                  </a:schemeClr>
                </a:solidFill>
                <a:latin typeface="+mn-lt"/>
                <a:cs typeface="+mn-cs"/>
              </a:defRPr>
            </a:lvl1pPr>
          </a:lstStyle>
          <a:p>
            <a:pPr defTabSz="903956">
              <a:defRPr/>
            </a:pPr>
            <a:fld id="{14DF835F-DC45-4B41-ABF4-B0B8FB843348}" type="slidenum">
              <a:rPr lang="tr-TR" smtClean="0">
                <a:solidFill>
                  <a:prstClr val="black">
                    <a:tint val="75000"/>
                  </a:prstClr>
                </a:solidFill>
              </a:rPr>
              <a:pPr defTabSz="903956">
                <a:defRPr/>
              </a:pPr>
              <a:t>‹#›</a:t>
            </a:fld>
            <a:endParaRPr lang="tr-TR">
              <a:solidFill>
                <a:prstClr val="black">
                  <a:tint val="75000"/>
                </a:prstClr>
              </a:solidFill>
            </a:endParaRPr>
          </a:p>
        </p:txBody>
      </p:sp>
    </p:spTree>
    <p:extLst>
      <p:ext uri="{BB962C8B-B14F-4D97-AF65-F5344CB8AC3E}">
        <p14:creationId xmlns:p14="http://schemas.microsoft.com/office/powerpoint/2010/main" xmlns="" val="320563410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med">
    <p:wipe dir="d"/>
  </p:transition>
  <p:txStyles>
    <p:titleStyle>
      <a:lvl1pPr algn="ctr" rtl="0" eaLnBrk="0" fontAlgn="base" hangingPunct="0">
        <a:spcBef>
          <a:spcPct val="0"/>
        </a:spcBef>
        <a:spcAft>
          <a:spcPct val="0"/>
        </a:spcAft>
        <a:defRPr sz="5000" kern="1200">
          <a:solidFill>
            <a:schemeClr val="tx1"/>
          </a:solidFill>
          <a:latin typeface="+mj-lt"/>
          <a:ea typeface="+mj-ea"/>
          <a:cs typeface="+mj-cs"/>
        </a:defRPr>
      </a:lvl1pPr>
      <a:lvl2pPr algn="ctr" rtl="0" eaLnBrk="0" fontAlgn="base" hangingPunct="0">
        <a:spcBef>
          <a:spcPct val="0"/>
        </a:spcBef>
        <a:spcAft>
          <a:spcPct val="0"/>
        </a:spcAft>
        <a:defRPr sz="5000">
          <a:solidFill>
            <a:schemeClr val="tx1"/>
          </a:solidFill>
          <a:latin typeface="Calibri" pitchFamily="34" charset="0"/>
        </a:defRPr>
      </a:lvl2pPr>
      <a:lvl3pPr algn="ctr" rtl="0" eaLnBrk="0" fontAlgn="base" hangingPunct="0">
        <a:spcBef>
          <a:spcPct val="0"/>
        </a:spcBef>
        <a:spcAft>
          <a:spcPct val="0"/>
        </a:spcAft>
        <a:defRPr sz="5000">
          <a:solidFill>
            <a:schemeClr val="tx1"/>
          </a:solidFill>
          <a:latin typeface="Calibri" pitchFamily="34" charset="0"/>
        </a:defRPr>
      </a:lvl3pPr>
      <a:lvl4pPr algn="ctr" rtl="0" eaLnBrk="0" fontAlgn="base" hangingPunct="0">
        <a:spcBef>
          <a:spcPct val="0"/>
        </a:spcBef>
        <a:spcAft>
          <a:spcPct val="0"/>
        </a:spcAft>
        <a:defRPr sz="5000">
          <a:solidFill>
            <a:schemeClr val="tx1"/>
          </a:solidFill>
          <a:latin typeface="Calibri" pitchFamily="34" charset="0"/>
        </a:defRPr>
      </a:lvl4pPr>
      <a:lvl5pPr algn="ctr" rtl="0" eaLnBrk="0" fontAlgn="base" hangingPunct="0">
        <a:spcBef>
          <a:spcPct val="0"/>
        </a:spcBef>
        <a:spcAft>
          <a:spcPct val="0"/>
        </a:spcAft>
        <a:defRPr sz="5000">
          <a:solidFill>
            <a:schemeClr val="tx1"/>
          </a:solidFill>
          <a:latin typeface="Calibri" pitchFamily="34" charset="0"/>
        </a:defRPr>
      </a:lvl5pPr>
      <a:lvl6pPr marL="515627" algn="ctr" rtl="0" fontAlgn="base">
        <a:spcBef>
          <a:spcPct val="0"/>
        </a:spcBef>
        <a:spcAft>
          <a:spcPct val="0"/>
        </a:spcAft>
        <a:defRPr sz="5000">
          <a:solidFill>
            <a:schemeClr val="tx1"/>
          </a:solidFill>
          <a:latin typeface="Calibri" pitchFamily="34" charset="0"/>
        </a:defRPr>
      </a:lvl6pPr>
      <a:lvl7pPr marL="1031270" algn="ctr" rtl="0" fontAlgn="base">
        <a:spcBef>
          <a:spcPct val="0"/>
        </a:spcBef>
        <a:spcAft>
          <a:spcPct val="0"/>
        </a:spcAft>
        <a:defRPr sz="5000">
          <a:solidFill>
            <a:schemeClr val="tx1"/>
          </a:solidFill>
          <a:latin typeface="Calibri" pitchFamily="34" charset="0"/>
        </a:defRPr>
      </a:lvl7pPr>
      <a:lvl8pPr marL="1546911" algn="ctr" rtl="0" fontAlgn="base">
        <a:spcBef>
          <a:spcPct val="0"/>
        </a:spcBef>
        <a:spcAft>
          <a:spcPct val="0"/>
        </a:spcAft>
        <a:defRPr sz="5000">
          <a:solidFill>
            <a:schemeClr val="tx1"/>
          </a:solidFill>
          <a:latin typeface="Calibri" pitchFamily="34" charset="0"/>
        </a:defRPr>
      </a:lvl8pPr>
      <a:lvl9pPr marL="2062525" algn="ctr" rtl="0" fontAlgn="base">
        <a:spcBef>
          <a:spcPct val="0"/>
        </a:spcBef>
        <a:spcAft>
          <a:spcPct val="0"/>
        </a:spcAft>
        <a:defRPr sz="5000">
          <a:solidFill>
            <a:schemeClr val="tx1"/>
          </a:solidFill>
          <a:latin typeface="Calibri" pitchFamily="34" charset="0"/>
        </a:defRPr>
      </a:lvl9pPr>
    </p:titleStyle>
    <p:bodyStyle>
      <a:lvl1pPr marL="386730" indent="-386730"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37910" indent="-322289"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89087" indent="-257809"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4686" indent="-257809"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20348" indent="-257809"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35981" indent="-257809" algn="l" defTabSz="103127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1617" indent="-257809" algn="l" defTabSz="103127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7242" indent="-257809" algn="l" defTabSz="103127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2890" indent="-257809" algn="l" defTabSz="103127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31270" rtl="0" eaLnBrk="1" latinLnBrk="0" hangingPunct="1">
        <a:defRPr sz="2100" kern="1200">
          <a:solidFill>
            <a:schemeClr val="tx1"/>
          </a:solidFill>
          <a:latin typeface="+mn-lt"/>
          <a:ea typeface="+mn-ea"/>
          <a:cs typeface="+mn-cs"/>
        </a:defRPr>
      </a:lvl1pPr>
      <a:lvl2pPr marL="515627" algn="l" defTabSz="1031270" rtl="0" eaLnBrk="1" latinLnBrk="0" hangingPunct="1">
        <a:defRPr sz="2100" kern="1200">
          <a:solidFill>
            <a:schemeClr val="tx1"/>
          </a:solidFill>
          <a:latin typeface="+mn-lt"/>
          <a:ea typeface="+mn-ea"/>
          <a:cs typeface="+mn-cs"/>
        </a:defRPr>
      </a:lvl2pPr>
      <a:lvl3pPr marL="1031270" algn="l" defTabSz="1031270" rtl="0" eaLnBrk="1" latinLnBrk="0" hangingPunct="1">
        <a:defRPr sz="2100" kern="1200">
          <a:solidFill>
            <a:schemeClr val="tx1"/>
          </a:solidFill>
          <a:latin typeface="+mn-lt"/>
          <a:ea typeface="+mn-ea"/>
          <a:cs typeface="+mn-cs"/>
        </a:defRPr>
      </a:lvl3pPr>
      <a:lvl4pPr marL="1546911" algn="l" defTabSz="1031270" rtl="0" eaLnBrk="1" latinLnBrk="0" hangingPunct="1">
        <a:defRPr sz="2100" kern="1200">
          <a:solidFill>
            <a:schemeClr val="tx1"/>
          </a:solidFill>
          <a:latin typeface="+mn-lt"/>
          <a:ea typeface="+mn-ea"/>
          <a:cs typeface="+mn-cs"/>
        </a:defRPr>
      </a:lvl4pPr>
      <a:lvl5pPr marL="2062525" algn="l" defTabSz="1031270" rtl="0" eaLnBrk="1" latinLnBrk="0" hangingPunct="1">
        <a:defRPr sz="2100" kern="1200">
          <a:solidFill>
            <a:schemeClr val="tx1"/>
          </a:solidFill>
          <a:latin typeface="+mn-lt"/>
          <a:ea typeface="+mn-ea"/>
          <a:cs typeface="+mn-cs"/>
        </a:defRPr>
      </a:lvl5pPr>
      <a:lvl6pPr marL="2578162" algn="l" defTabSz="1031270" rtl="0" eaLnBrk="1" latinLnBrk="0" hangingPunct="1">
        <a:defRPr sz="2100" kern="1200">
          <a:solidFill>
            <a:schemeClr val="tx1"/>
          </a:solidFill>
          <a:latin typeface="+mn-lt"/>
          <a:ea typeface="+mn-ea"/>
          <a:cs typeface="+mn-cs"/>
        </a:defRPr>
      </a:lvl6pPr>
      <a:lvl7pPr marL="3093806" algn="l" defTabSz="1031270" rtl="0" eaLnBrk="1" latinLnBrk="0" hangingPunct="1">
        <a:defRPr sz="2100" kern="1200">
          <a:solidFill>
            <a:schemeClr val="tx1"/>
          </a:solidFill>
          <a:latin typeface="+mn-lt"/>
          <a:ea typeface="+mn-ea"/>
          <a:cs typeface="+mn-cs"/>
        </a:defRPr>
      </a:lvl7pPr>
      <a:lvl8pPr marL="3609415" algn="l" defTabSz="1031270" rtl="0" eaLnBrk="1" latinLnBrk="0" hangingPunct="1">
        <a:defRPr sz="2100" kern="1200">
          <a:solidFill>
            <a:schemeClr val="tx1"/>
          </a:solidFill>
          <a:latin typeface="+mn-lt"/>
          <a:ea typeface="+mn-ea"/>
          <a:cs typeface="+mn-cs"/>
        </a:defRPr>
      </a:lvl8pPr>
      <a:lvl9pPr marL="4125067" algn="l" defTabSz="1031270"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534670" y="302868"/>
            <a:ext cx="9624060" cy="1260475"/>
          </a:xfrm>
          <a:prstGeom prst="rect">
            <a:avLst/>
          </a:prstGeom>
          <a:noFill/>
          <a:ln w="9525">
            <a:noFill/>
            <a:miter lim="800000"/>
            <a:headEnd/>
            <a:tailEnd/>
          </a:ln>
        </p:spPr>
        <p:txBody>
          <a:bodyPr vert="horz" wrap="square" lIns="103160" tIns="51582" rIns="103160" bIns="51582"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534670" y="1764805"/>
            <a:ext cx="9624060" cy="4991131"/>
          </a:xfrm>
          <a:prstGeom prst="rect">
            <a:avLst/>
          </a:prstGeom>
          <a:noFill/>
          <a:ln w="9525">
            <a:noFill/>
            <a:miter lim="800000"/>
            <a:headEnd/>
            <a:tailEnd/>
          </a:ln>
        </p:spPr>
        <p:txBody>
          <a:bodyPr vert="horz" wrap="square" lIns="103160" tIns="51582" rIns="103160" bIns="51582"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534671" y="7009643"/>
            <a:ext cx="2495127" cy="402652"/>
          </a:xfrm>
          <a:prstGeom prst="rect">
            <a:avLst/>
          </a:prstGeom>
        </p:spPr>
        <p:txBody>
          <a:bodyPr vert="horz" lIns="103160" tIns="51582" rIns="103160" bIns="51582" rtlCol="0" anchor="ctr"/>
          <a:lstStyle>
            <a:lvl1pPr algn="l" fontAlgn="auto">
              <a:spcBef>
                <a:spcPts val="0"/>
              </a:spcBef>
              <a:spcAft>
                <a:spcPts val="0"/>
              </a:spcAft>
              <a:defRPr sz="1400">
                <a:solidFill>
                  <a:schemeClr val="tx1">
                    <a:tint val="75000"/>
                  </a:schemeClr>
                </a:solidFill>
                <a:latin typeface="+mn-lt"/>
                <a:cs typeface="+mn-cs"/>
              </a:defRPr>
            </a:lvl1pPr>
          </a:lstStyle>
          <a:p>
            <a:pPr defTabSz="904199">
              <a:defRPr/>
            </a:pPr>
            <a:fld id="{CF4B63DA-19FB-427E-AF0F-20525A6EFEC4}" type="datetimeFigureOut">
              <a:rPr lang="tr-TR" smtClean="0">
                <a:solidFill>
                  <a:prstClr val="black">
                    <a:tint val="75000"/>
                  </a:prstClr>
                </a:solidFill>
              </a:rPr>
              <a:pPr defTabSz="904199">
                <a:defRPr/>
              </a:pPr>
              <a:t>25.12.2017</a:t>
            </a:fld>
            <a:endParaRPr lang="tr-TR">
              <a:solidFill>
                <a:prstClr val="black">
                  <a:tint val="75000"/>
                </a:prstClr>
              </a:solidFill>
            </a:endParaRPr>
          </a:p>
        </p:txBody>
      </p:sp>
      <p:sp>
        <p:nvSpPr>
          <p:cNvPr id="5" name="4 Altbilgi Yer Tutucusu"/>
          <p:cNvSpPr>
            <a:spLocks noGrp="1"/>
          </p:cNvSpPr>
          <p:nvPr>
            <p:ph type="ftr" sz="quarter" idx="3"/>
          </p:nvPr>
        </p:nvSpPr>
        <p:spPr>
          <a:xfrm>
            <a:off x="3653582" y="7009643"/>
            <a:ext cx="3386243" cy="402652"/>
          </a:xfrm>
          <a:prstGeom prst="rect">
            <a:avLst/>
          </a:prstGeom>
        </p:spPr>
        <p:txBody>
          <a:bodyPr vert="horz" lIns="103160" tIns="51582" rIns="103160" bIns="51582" rtlCol="0" anchor="ctr"/>
          <a:lstStyle>
            <a:lvl1pPr algn="ctr" fontAlgn="auto">
              <a:spcBef>
                <a:spcPts val="0"/>
              </a:spcBef>
              <a:spcAft>
                <a:spcPts val="0"/>
              </a:spcAft>
              <a:defRPr sz="1400">
                <a:solidFill>
                  <a:schemeClr val="tx1">
                    <a:tint val="75000"/>
                  </a:schemeClr>
                </a:solidFill>
                <a:latin typeface="+mn-lt"/>
                <a:cs typeface="+mn-cs"/>
              </a:defRPr>
            </a:lvl1pPr>
          </a:lstStyle>
          <a:p>
            <a:pPr defTabSz="904199">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7663603" y="7009643"/>
            <a:ext cx="2495127" cy="402652"/>
          </a:xfrm>
          <a:prstGeom prst="rect">
            <a:avLst/>
          </a:prstGeom>
        </p:spPr>
        <p:txBody>
          <a:bodyPr vert="horz" lIns="103160" tIns="51582" rIns="103160" bIns="51582" rtlCol="0" anchor="ctr"/>
          <a:lstStyle>
            <a:lvl1pPr algn="r" fontAlgn="auto">
              <a:spcBef>
                <a:spcPts val="0"/>
              </a:spcBef>
              <a:spcAft>
                <a:spcPts val="0"/>
              </a:spcAft>
              <a:defRPr sz="1400">
                <a:solidFill>
                  <a:schemeClr val="tx1">
                    <a:tint val="75000"/>
                  </a:schemeClr>
                </a:solidFill>
                <a:latin typeface="+mn-lt"/>
                <a:cs typeface="+mn-cs"/>
              </a:defRPr>
            </a:lvl1pPr>
          </a:lstStyle>
          <a:p>
            <a:pPr defTabSz="904199">
              <a:defRPr/>
            </a:pPr>
            <a:fld id="{14DF835F-DC45-4B41-ABF4-B0B8FB843348}" type="slidenum">
              <a:rPr lang="tr-TR" smtClean="0">
                <a:solidFill>
                  <a:prstClr val="black">
                    <a:tint val="75000"/>
                  </a:prstClr>
                </a:solidFill>
              </a:rPr>
              <a:pPr defTabSz="904199">
                <a:defRPr/>
              </a:pPr>
              <a:t>‹#›</a:t>
            </a:fld>
            <a:endParaRPr lang="tr-TR">
              <a:solidFill>
                <a:prstClr val="black">
                  <a:tint val="75000"/>
                </a:prstClr>
              </a:solidFill>
            </a:endParaRPr>
          </a:p>
        </p:txBody>
      </p:sp>
    </p:spTree>
    <p:extLst>
      <p:ext uri="{BB962C8B-B14F-4D97-AF65-F5344CB8AC3E}">
        <p14:creationId xmlns:p14="http://schemas.microsoft.com/office/powerpoint/2010/main" xmlns="" val="238910219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ransition spd="med">
    <p:wipe dir="d"/>
  </p:transition>
  <p:txStyles>
    <p:titleStyle>
      <a:lvl1pPr algn="ctr" rtl="0" eaLnBrk="0" fontAlgn="base" hangingPunct="0">
        <a:spcBef>
          <a:spcPct val="0"/>
        </a:spcBef>
        <a:spcAft>
          <a:spcPct val="0"/>
        </a:spcAft>
        <a:defRPr sz="5000" kern="1200">
          <a:solidFill>
            <a:schemeClr val="tx1"/>
          </a:solidFill>
          <a:latin typeface="+mj-lt"/>
          <a:ea typeface="+mj-ea"/>
          <a:cs typeface="+mj-cs"/>
        </a:defRPr>
      </a:lvl1pPr>
      <a:lvl2pPr algn="ctr" rtl="0" eaLnBrk="0" fontAlgn="base" hangingPunct="0">
        <a:spcBef>
          <a:spcPct val="0"/>
        </a:spcBef>
        <a:spcAft>
          <a:spcPct val="0"/>
        </a:spcAft>
        <a:defRPr sz="5000">
          <a:solidFill>
            <a:schemeClr val="tx1"/>
          </a:solidFill>
          <a:latin typeface="Calibri" pitchFamily="34" charset="0"/>
        </a:defRPr>
      </a:lvl2pPr>
      <a:lvl3pPr algn="ctr" rtl="0" eaLnBrk="0" fontAlgn="base" hangingPunct="0">
        <a:spcBef>
          <a:spcPct val="0"/>
        </a:spcBef>
        <a:spcAft>
          <a:spcPct val="0"/>
        </a:spcAft>
        <a:defRPr sz="5000">
          <a:solidFill>
            <a:schemeClr val="tx1"/>
          </a:solidFill>
          <a:latin typeface="Calibri" pitchFamily="34" charset="0"/>
        </a:defRPr>
      </a:lvl3pPr>
      <a:lvl4pPr algn="ctr" rtl="0" eaLnBrk="0" fontAlgn="base" hangingPunct="0">
        <a:spcBef>
          <a:spcPct val="0"/>
        </a:spcBef>
        <a:spcAft>
          <a:spcPct val="0"/>
        </a:spcAft>
        <a:defRPr sz="5000">
          <a:solidFill>
            <a:schemeClr val="tx1"/>
          </a:solidFill>
          <a:latin typeface="Calibri" pitchFamily="34" charset="0"/>
        </a:defRPr>
      </a:lvl4pPr>
      <a:lvl5pPr algn="ctr" rtl="0" eaLnBrk="0" fontAlgn="base" hangingPunct="0">
        <a:spcBef>
          <a:spcPct val="0"/>
        </a:spcBef>
        <a:spcAft>
          <a:spcPct val="0"/>
        </a:spcAft>
        <a:defRPr sz="5000">
          <a:solidFill>
            <a:schemeClr val="tx1"/>
          </a:solidFill>
          <a:latin typeface="Calibri" pitchFamily="34" charset="0"/>
        </a:defRPr>
      </a:lvl5pPr>
      <a:lvl6pPr marL="515764" algn="ctr" rtl="0" fontAlgn="base">
        <a:spcBef>
          <a:spcPct val="0"/>
        </a:spcBef>
        <a:spcAft>
          <a:spcPct val="0"/>
        </a:spcAft>
        <a:defRPr sz="5000">
          <a:solidFill>
            <a:schemeClr val="tx1"/>
          </a:solidFill>
          <a:latin typeface="Calibri" pitchFamily="34" charset="0"/>
        </a:defRPr>
      </a:lvl6pPr>
      <a:lvl7pPr marL="1031544" algn="ctr" rtl="0" fontAlgn="base">
        <a:spcBef>
          <a:spcPct val="0"/>
        </a:spcBef>
        <a:spcAft>
          <a:spcPct val="0"/>
        </a:spcAft>
        <a:defRPr sz="5000">
          <a:solidFill>
            <a:schemeClr val="tx1"/>
          </a:solidFill>
          <a:latin typeface="Calibri" pitchFamily="34" charset="0"/>
        </a:defRPr>
      </a:lvl7pPr>
      <a:lvl8pPr marL="1547324" algn="ctr" rtl="0" fontAlgn="base">
        <a:spcBef>
          <a:spcPct val="0"/>
        </a:spcBef>
        <a:spcAft>
          <a:spcPct val="0"/>
        </a:spcAft>
        <a:defRPr sz="5000">
          <a:solidFill>
            <a:schemeClr val="tx1"/>
          </a:solidFill>
          <a:latin typeface="Calibri" pitchFamily="34" charset="0"/>
        </a:defRPr>
      </a:lvl8pPr>
      <a:lvl9pPr marL="2063075" algn="ctr" rtl="0" fontAlgn="base">
        <a:spcBef>
          <a:spcPct val="0"/>
        </a:spcBef>
        <a:spcAft>
          <a:spcPct val="0"/>
        </a:spcAft>
        <a:defRPr sz="5000">
          <a:solidFill>
            <a:schemeClr val="tx1"/>
          </a:solidFill>
          <a:latin typeface="Calibri" pitchFamily="34" charset="0"/>
        </a:defRPr>
      </a:lvl9pPr>
    </p:titleStyle>
    <p:bodyStyle>
      <a:lvl1pPr marL="386833" indent="-386833"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38132" indent="-32237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89430" indent="-257878"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5167" indent="-257878"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20968" indent="-257878"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36737" indent="-257878" algn="l" defTabSz="103154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510" indent="-257878" algn="l" defTabSz="103154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273" indent="-257878" algn="l" defTabSz="103154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057" indent="-257878" algn="l" defTabSz="1031544"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31544" rtl="0" eaLnBrk="1" latinLnBrk="0" hangingPunct="1">
        <a:defRPr sz="2100" kern="1200">
          <a:solidFill>
            <a:schemeClr val="tx1"/>
          </a:solidFill>
          <a:latin typeface="+mn-lt"/>
          <a:ea typeface="+mn-ea"/>
          <a:cs typeface="+mn-cs"/>
        </a:defRPr>
      </a:lvl1pPr>
      <a:lvl2pPr marL="515764" algn="l" defTabSz="1031544" rtl="0" eaLnBrk="1" latinLnBrk="0" hangingPunct="1">
        <a:defRPr sz="2100" kern="1200">
          <a:solidFill>
            <a:schemeClr val="tx1"/>
          </a:solidFill>
          <a:latin typeface="+mn-lt"/>
          <a:ea typeface="+mn-ea"/>
          <a:cs typeface="+mn-cs"/>
        </a:defRPr>
      </a:lvl2pPr>
      <a:lvl3pPr marL="1031544" algn="l" defTabSz="1031544" rtl="0" eaLnBrk="1" latinLnBrk="0" hangingPunct="1">
        <a:defRPr sz="2100" kern="1200">
          <a:solidFill>
            <a:schemeClr val="tx1"/>
          </a:solidFill>
          <a:latin typeface="+mn-lt"/>
          <a:ea typeface="+mn-ea"/>
          <a:cs typeface="+mn-cs"/>
        </a:defRPr>
      </a:lvl3pPr>
      <a:lvl4pPr marL="1547324" algn="l" defTabSz="1031544" rtl="0" eaLnBrk="1" latinLnBrk="0" hangingPunct="1">
        <a:defRPr sz="2100" kern="1200">
          <a:solidFill>
            <a:schemeClr val="tx1"/>
          </a:solidFill>
          <a:latin typeface="+mn-lt"/>
          <a:ea typeface="+mn-ea"/>
          <a:cs typeface="+mn-cs"/>
        </a:defRPr>
      </a:lvl4pPr>
      <a:lvl5pPr marL="2063075" algn="l" defTabSz="1031544" rtl="0" eaLnBrk="1" latinLnBrk="0" hangingPunct="1">
        <a:defRPr sz="2100" kern="1200">
          <a:solidFill>
            <a:schemeClr val="tx1"/>
          </a:solidFill>
          <a:latin typeface="+mn-lt"/>
          <a:ea typeface="+mn-ea"/>
          <a:cs typeface="+mn-cs"/>
        </a:defRPr>
      </a:lvl5pPr>
      <a:lvl6pPr marL="2578849" algn="l" defTabSz="1031544" rtl="0" eaLnBrk="1" latinLnBrk="0" hangingPunct="1">
        <a:defRPr sz="2100" kern="1200">
          <a:solidFill>
            <a:schemeClr val="tx1"/>
          </a:solidFill>
          <a:latin typeface="+mn-lt"/>
          <a:ea typeface="+mn-ea"/>
          <a:cs typeface="+mn-cs"/>
        </a:defRPr>
      </a:lvl6pPr>
      <a:lvl7pPr marL="3094631" algn="l" defTabSz="1031544" rtl="0" eaLnBrk="1" latinLnBrk="0" hangingPunct="1">
        <a:defRPr sz="2100" kern="1200">
          <a:solidFill>
            <a:schemeClr val="tx1"/>
          </a:solidFill>
          <a:latin typeface="+mn-lt"/>
          <a:ea typeface="+mn-ea"/>
          <a:cs typeface="+mn-cs"/>
        </a:defRPr>
      </a:lvl7pPr>
      <a:lvl8pPr marL="3610376" algn="l" defTabSz="1031544" rtl="0" eaLnBrk="1" latinLnBrk="0" hangingPunct="1">
        <a:defRPr sz="2100" kern="1200">
          <a:solidFill>
            <a:schemeClr val="tx1"/>
          </a:solidFill>
          <a:latin typeface="+mn-lt"/>
          <a:ea typeface="+mn-ea"/>
          <a:cs typeface="+mn-cs"/>
        </a:defRPr>
      </a:lvl8pPr>
      <a:lvl9pPr marL="4126166" algn="l" defTabSz="1031544"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534670" y="302868"/>
            <a:ext cx="9624060" cy="1260475"/>
          </a:xfrm>
          <a:prstGeom prst="rect">
            <a:avLst/>
          </a:prstGeom>
          <a:noFill/>
          <a:ln w="9525">
            <a:noFill/>
            <a:miter lim="800000"/>
            <a:headEnd/>
            <a:tailEnd/>
          </a:ln>
        </p:spPr>
        <p:txBody>
          <a:bodyPr vert="horz" wrap="square" lIns="103188" tIns="51596" rIns="103188" bIns="51596"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534670" y="1764801"/>
            <a:ext cx="9624060" cy="4991131"/>
          </a:xfrm>
          <a:prstGeom prst="rect">
            <a:avLst/>
          </a:prstGeom>
          <a:noFill/>
          <a:ln w="9525">
            <a:noFill/>
            <a:miter lim="800000"/>
            <a:headEnd/>
            <a:tailEnd/>
          </a:ln>
        </p:spPr>
        <p:txBody>
          <a:bodyPr vert="horz" wrap="square" lIns="103188" tIns="51596" rIns="103188" bIns="51596"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534671" y="7009643"/>
            <a:ext cx="2495127" cy="402652"/>
          </a:xfrm>
          <a:prstGeom prst="rect">
            <a:avLst/>
          </a:prstGeom>
        </p:spPr>
        <p:txBody>
          <a:bodyPr vert="horz" lIns="103188" tIns="51596" rIns="103188" bIns="51596" rtlCol="0" anchor="ctr"/>
          <a:lstStyle>
            <a:lvl1pPr algn="l" fontAlgn="auto">
              <a:spcBef>
                <a:spcPts val="0"/>
              </a:spcBef>
              <a:spcAft>
                <a:spcPts val="0"/>
              </a:spcAft>
              <a:defRPr sz="1400">
                <a:solidFill>
                  <a:schemeClr val="tx1">
                    <a:tint val="75000"/>
                  </a:schemeClr>
                </a:solidFill>
                <a:latin typeface="+mn-lt"/>
                <a:cs typeface="+mn-cs"/>
              </a:defRPr>
            </a:lvl1pPr>
          </a:lstStyle>
          <a:p>
            <a:pPr defTabSz="904442">
              <a:defRPr/>
            </a:pPr>
            <a:fld id="{CF4B63DA-19FB-427E-AF0F-20525A6EFEC4}" type="datetimeFigureOut">
              <a:rPr lang="tr-TR" smtClean="0">
                <a:solidFill>
                  <a:prstClr val="black">
                    <a:tint val="75000"/>
                  </a:prstClr>
                </a:solidFill>
              </a:rPr>
              <a:pPr defTabSz="904442">
                <a:defRPr/>
              </a:pPr>
              <a:t>25.12.2017</a:t>
            </a:fld>
            <a:endParaRPr lang="tr-TR">
              <a:solidFill>
                <a:prstClr val="black">
                  <a:tint val="75000"/>
                </a:prstClr>
              </a:solidFill>
            </a:endParaRPr>
          </a:p>
        </p:txBody>
      </p:sp>
      <p:sp>
        <p:nvSpPr>
          <p:cNvPr id="5" name="4 Altbilgi Yer Tutucusu"/>
          <p:cNvSpPr>
            <a:spLocks noGrp="1"/>
          </p:cNvSpPr>
          <p:nvPr>
            <p:ph type="ftr" sz="quarter" idx="3"/>
          </p:nvPr>
        </p:nvSpPr>
        <p:spPr>
          <a:xfrm>
            <a:off x="3653582" y="7009643"/>
            <a:ext cx="3386243" cy="402652"/>
          </a:xfrm>
          <a:prstGeom prst="rect">
            <a:avLst/>
          </a:prstGeom>
        </p:spPr>
        <p:txBody>
          <a:bodyPr vert="horz" lIns="103188" tIns="51596" rIns="103188" bIns="51596" rtlCol="0" anchor="ctr"/>
          <a:lstStyle>
            <a:lvl1pPr algn="ctr" fontAlgn="auto">
              <a:spcBef>
                <a:spcPts val="0"/>
              </a:spcBef>
              <a:spcAft>
                <a:spcPts val="0"/>
              </a:spcAft>
              <a:defRPr sz="1400">
                <a:solidFill>
                  <a:schemeClr val="tx1">
                    <a:tint val="75000"/>
                  </a:schemeClr>
                </a:solidFill>
                <a:latin typeface="+mn-lt"/>
                <a:cs typeface="+mn-cs"/>
              </a:defRPr>
            </a:lvl1pPr>
          </a:lstStyle>
          <a:p>
            <a:pPr defTabSz="904442">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7663603" y="7009643"/>
            <a:ext cx="2495127" cy="402652"/>
          </a:xfrm>
          <a:prstGeom prst="rect">
            <a:avLst/>
          </a:prstGeom>
        </p:spPr>
        <p:txBody>
          <a:bodyPr vert="horz" lIns="103188" tIns="51596" rIns="103188" bIns="51596" rtlCol="0" anchor="ctr"/>
          <a:lstStyle>
            <a:lvl1pPr algn="r" fontAlgn="auto">
              <a:spcBef>
                <a:spcPts val="0"/>
              </a:spcBef>
              <a:spcAft>
                <a:spcPts val="0"/>
              </a:spcAft>
              <a:defRPr sz="1400">
                <a:solidFill>
                  <a:schemeClr val="tx1">
                    <a:tint val="75000"/>
                  </a:schemeClr>
                </a:solidFill>
                <a:latin typeface="+mn-lt"/>
                <a:cs typeface="+mn-cs"/>
              </a:defRPr>
            </a:lvl1pPr>
          </a:lstStyle>
          <a:p>
            <a:pPr defTabSz="904442">
              <a:defRPr/>
            </a:pPr>
            <a:fld id="{14DF835F-DC45-4B41-ABF4-B0B8FB843348}" type="slidenum">
              <a:rPr lang="tr-TR" smtClean="0">
                <a:solidFill>
                  <a:prstClr val="black">
                    <a:tint val="75000"/>
                  </a:prstClr>
                </a:solidFill>
              </a:rPr>
              <a:pPr defTabSz="904442">
                <a:defRPr/>
              </a:pPr>
              <a:t>‹#›</a:t>
            </a:fld>
            <a:endParaRPr lang="tr-TR">
              <a:solidFill>
                <a:prstClr val="black">
                  <a:tint val="75000"/>
                </a:prstClr>
              </a:solidFill>
            </a:endParaRPr>
          </a:p>
        </p:txBody>
      </p:sp>
    </p:spTree>
    <p:extLst>
      <p:ext uri="{BB962C8B-B14F-4D97-AF65-F5344CB8AC3E}">
        <p14:creationId xmlns:p14="http://schemas.microsoft.com/office/powerpoint/2010/main" xmlns="" val="20524618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ransition spd="med">
    <p:wipe dir="d"/>
  </p:transition>
  <p:txStyles>
    <p:titleStyle>
      <a:lvl1pPr algn="ctr" rtl="0" eaLnBrk="0" fontAlgn="base" hangingPunct="0">
        <a:spcBef>
          <a:spcPct val="0"/>
        </a:spcBef>
        <a:spcAft>
          <a:spcPct val="0"/>
        </a:spcAft>
        <a:defRPr sz="5000" kern="1200">
          <a:solidFill>
            <a:schemeClr val="tx1"/>
          </a:solidFill>
          <a:latin typeface="+mj-lt"/>
          <a:ea typeface="+mj-ea"/>
          <a:cs typeface="+mj-cs"/>
        </a:defRPr>
      </a:lvl1pPr>
      <a:lvl2pPr algn="ctr" rtl="0" eaLnBrk="0" fontAlgn="base" hangingPunct="0">
        <a:spcBef>
          <a:spcPct val="0"/>
        </a:spcBef>
        <a:spcAft>
          <a:spcPct val="0"/>
        </a:spcAft>
        <a:defRPr sz="5000">
          <a:solidFill>
            <a:schemeClr val="tx1"/>
          </a:solidFill>
          <a:latin typeface="Calibri" pitchFamily="34" charset="0"/>
        </a:defRPr>
      </a:lvl2pPr>
      <a:lvl3pPr algn="ctr" rtl="0" eaLnBrk="0" fontAlgn="base" hangingPunct="0">
        <a:spcBef>
          <a:spcPct val="0"/>
        </a:spcBef>
        <a:spcAft>
          <a:spcPct val="0"/>
        </a:spcAft>
        <a:defRPr sz="5000">
          <a:solidFill>
            <a:schemeClr val="tx1"/>
          </a:solidFill>
          <a:latin typeface="Calibri" pitchFamily="34" charset="0"/>
        </a:defRPr>
      </a:lvl3pPr>
      <a:lvl4pPr algn="ctr" rtl="0" eaLnBrk="0" fontAlgn="base" hangingPunct="0">
        <a:spcBef>
          <a:spcPct val="0"/>
        </a:spcBef>
        <a:spcAft>
          <a:spcPct val="0"/>
        </a:spcAft>
        <a:defRPr sz="5000">
          <a:solidFill>
            <a:schemeClr val="tx1"/>
          </a:solidFill>
          <a:latin typeface="Calibri" pitchFamily="34" charset="0"/>
        </a:defRPr>
      </a:lvl4pPr>
      <a:lvl5pPr algn="ctr" rtl="0" eaLnBrk="0" fontAlgn="base" hangingPunct="0">
        <a:spcBef>
          <a:spcPct val="0"/>
        </a:spcBef>
        <a:spcAft>
          <a:spcPct val="0"/>
        </a:spcAft>
        <a:defRPr sz="5000">
          <a:solidFill>
            <a:schemeClr val="tx1"/>
          </a:solidFill>
          <a:latin typeface="Calibri" pitchFamily="34" charset="0"/>
        </a:defRPr>
      </a:lvl5pPr>
      <a:lvl6pPr marL="515902" algn="ctr" rtl="0" fontAlgn="base">
        <a:spcBef>
          <a:spcPct val="0"/>
        </a:spcBef>
        <a:spcAft>
          <a:spcPct val="0"/>
        </a:spcAft>
        <a:defRPr sz="5000">
          <a:solidFill>
            <a:schemeClr val="tx1"/>
          </a:solidFill>
          <a:latin typeface="Calibri" pitchFamily="34" charset="0"/>
        </a:defRPr>
      </a:lvl6pPr>
      <a:lvl7pPr marL="1031819" algn="ctr" rtl="0" fontAlgn="base">
        <a:spcBef>
          <a:spcPct val="0"/>
        </a:spcBef>
        <a:spcAft>
          <a:spcPct val="0"/>
        </a:spcAft>
        <a:defRPr sz="5000">
          <a:solidFill>
            <a:schemeClr val="tx1"/>
          </a:solidFill>
          <a:latin typeface="Calibri" pitchFamily="34" charset="0"/>
        </a:defRPr>
      </a:lvl7pPr>
      <a:lvl8pPr marL="1547737" algn="ctr" rtl="0" fontAlgn="base">
        <a:spcBef>
          <a:spcPct val="0"/>
        </a:spcBef>
        <a:spcAft>
          <a:spcPct val="0"/>
        </a:spcAft>
        <a:defRPr sz="5000">
          <a:solidFill>
            <a:schemeClr val="tx1"/>
          </a:solidFill>
          <a:latin typeface="Calibri" pitchFamily="34" charset="0"/>
        </a:defRPr>
      </a:lvl8pPr>
      <a:lvl9pPr marL="2063625" algn="ctr" rtl="0" fontAlgn="base">
        <a:spcBef>
          <a:spcPct val="0"/>
        </a:spcBef>
        <a:spcAft>
          <a:spcPct val="0"/>
        </a:spcAft>
        <a:defRPr sz="5000">
          <a:solidFill>
            <a:schemeClr val="tx1"/>
          </a:solidFill>
          <a:latin typeface="Calibri" pitchFamily="34" charset="0"/>
        </a:defRPr>
      </a:lvl9pPr>
    </p:titleStyle>
    <p:bodyStyle>
      <a:lvl1pPr marL="386935" indent="-386935"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38356" indent="-32246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89774" indent="-257946"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5649" indent="-257946"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21587" indent="-257946"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37494" indent="-257946" algn="l" defTabSz="103181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3403" indent="-257946" algn="l" defTabSz="103181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9304" indent="-257946" algn="l" defTabSz="103181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5224" indent="-257946" algn="l" defTabSz="1031819"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31819" rtl="0" eaLnBrk="1" latinLnBrk="0" hangingPunct="1">
        <a:defRPr sz="2100" kern="1200">
          <a:solidFill>
            <a:schemeClr val="tx1"/>
          </a:solidFill>
          <a:latin typeface="+mn-lt"/>
          <a:ea typeface="+mn-ea"/>
          <a:cs typeface="+mn-cs"/>
        </a:defRPr>
      </a:lvl1pPr>
      <a:lvl2pPr marL="515902" algn="l" defTabSz="1031819" rtl="0" eaLnBrk="1" latinLnBrk="0" hangingPunct="1">
        <a:defRPr sz="2100" kern="1200">
          <a:solidFill>
            <a:schemeClr val="tx1"/>
          </a:solidFill>
          <a:latin typeface="+mn-lt"/>
          <a:ea typeface="+mn-ea"/>
          <a:cs typeface="+mn-cs"/>
        </a:defRPr>
      </a:lvl2pPr>
      <a:lvl3pPr marL="1031819" algn="l" defTabSz="1031819" rtl="0" eaLnBrk="1" latinLnBrk="0" hangingPunct="1">
        <a:defRPr sz="2100" kern="1200">
          <a:solidFill>
            <a:schemeClr val="tx1"/>
          </a:solidFill>
          <a:latin typeface="+mn-lt"/>
          <a:ea typeface="+mn-ea"/>
          <a:cs typeface="+mn-cs"/>
        </a:defRPr>
      </a:lvl3pPr>
      <a:lvl4pPr marL="1547737" algn="l" defTabSz="1031819" rtl="0" eaLnBrk="1" latinLnBrk="0" hangingPunct="1">
        <a:defRPr sz="2100" kern="1200">
          <a:solidFill>
            <a:schemeClr val="tx1"/>
          </a:solidFill>
          <a:latin typeface="+mn-lt"/>
          <a:ea typeface="+mn-ea"/>
          <a:cs typeface="+mn-cs"/>
        </a:defRPr>
      </a:lvl4pPr>
      <a:lvl5pPr marL="2063625" algn="l" defTabSz="1031819" rtl="0" eaLnBrk="1" latinLnBrk="0" hangingPunct="1">
        <a:defRPr sz="2100" kern="1200">
          <a:solidFill>
            <a:schemeClr val="tx1"/>
          </a:solidFill>
          <a:latin typeface="+mn-lt"/>
          <a:ea typeface="+mn-ea"/>
          <a:cs typeface="+mn-cs"/>
        </a:defRPr>
      </a:lvl5pPr>
      <a:lvl6pPr marL="2579536" algn="l" defTabSz="1031819" rtl="0" eaLnBrk="1" latinLnBrk="0" hangingPunct="1">
        <a:defRPr sz="2100" kern="1200">
          <a:solidFill>
            <a:schemeClr val="tx1"/>
          </a:solidFill>
          <a:latin typeface="+mn-lt"/>
          <a:ea typeface="+mn-ea"/>
          <a:cs typeface="+mn-cs"/>
        </a:defRPr>
      </a:lvl6pPr>
      <a:lvl7pPr marL="3095456" algn="l" defTabSz="1031819" rtl="0" eaLnBrk="1" latinLnBrk="0" hangingPunct="1">
        <a:defRPr sz="2100" kern="1200">
          <a:solidFill>
            <a:schemeClr val="tx1"/>
          </a:solidFill>
          <a:latin typeface="+mn-lt"/>
          <a:ea typeface="+mn-ea"/>
          <a:cs typeface="+mn-cs"/>
        </a:defRPr>
      </a:lvl7pPr>
      <a:lvl8pPr marL="3611338" algn="l" defTabSz="1031819" rtl="0" eaLnBrk="1" latinLnBrk="0" hangingPunct="1">
        <a:defRPr sz="2100" kern="1200">
          <a:solidFill>
            <a:schemeClr val="tx1"/>
          </a:solidFill>
          <a:latin typeface="+mn-lt"/>
          <a:ea typeface="+mn-ea"/>
          <a:cs typeface="+mn-cs"/>
        </a:defRPr>
      </a:lvl8pPr>
      <a:lvl9pPr marL="4127265" algn="l" defTabSz="1031819"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534670" y="302868"/>
            <a:ext cx="9624060" cy="1260475"/>
          </a:xfrm>
          <a:prstGeom prst="rect">
            <a:avLst/>
          </a:prstGeom>
          <a:noFill/>
          <a:ln w="9525">
            <a:noFill/>
            <a:miter lim="800000"/>
            <a:headEnd/>
            <a:tailEnd/>
          </a:ln>
        </p:spPr>
        <p:txBody>
          <a:bodyPr vert="horz" wrap="square" lIns="103233" tIns="51619" rIns="103233" bIns="51619"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534670" y="1764796"/>
            <a:ext cx="9624060" cy="4991131"/>
          </a:xfrm>
          <a:prstGeom prst="rect">
            <a:avLst/>
          </a:prstGeom>
          <a:noFill/>
          <a:ln w="9525">
            <a:noFill/>
            <a:miter lim="800000"/>
            <a:headEnd/>
            <a:tailEnd/>
          </a:ln>
        </p:spPr>
        <p:txBody>
          <a:bodyPr vert="horz" wrap="square" lIns="103233" tIns="51619" rIns="103233" bIns="51619"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534671" y="7009643"/>
            <a:ext cx="2495127" cy="402652"/>
          </a:xfrm>
          <a:prstGeom prst="rect">
            <a:avLst/>
          </a:prstGeom>
        </p:spPr>
        <p:txBody>
          <a:bodyPr vert="horz" lIns="103233" tIns="51619" rIns="103233" bIns="51619" rtlCol="0" anchor="ctr"/>
          <a:lstStyle>
            <a:lvl1pPr algn="l" fontAlgn="auto">
              <a:spcBef>
                <a:spcPts val="0"/>
              </a:spcBef>
              <a:spcAft>
                <a:spcPts val="0"/>
              </a:spcAft>
              <a:defRPr sz="1400">
                <a:solidFill>
                  <a:schemeClr val="tx1">
                    <a:tint val="75000"/>
                  </a:schemeClr>
                </a:solidFill>
                <a:latin typeface="+mn-lt"/>
                <a:cs typeface="+mn-cs"/>
              </a:defRPr>
            </a:lvl1pPr>
          </a:lstStyle>
          <a:p>
            <a:pPr defTabSz="904847">
              <a:defRPr/>
            </a:pPr>
            <a:fld id="{CF4B63DA-19FB-427E-AF0F-20525A6EFEC4}" type="datetimeFigureOut">
              <a:rPr lang="tr-TR" smtClean="0">
                <a:solidFill>
                  <a:prstClr val="black">
                    <a:tint val="75000"/>
                  </a:prstClr>
                </a:solidFill>
              </a:rPr>
              <a:pPr defTabSz="904847">
                <a:defRPr/>
              </a:pPr>
              <a:t>25.12.2017</a:t>
            </a:fld>
            <a:endParaRPr lang="tr-TR">
              <a:solidFill>
                <a:prstClr val="black">
                  <a:tint val="75000"/>
                </a:prstClr>
              </a:solidFill>
            </a:endParaRPr>
          </a:p>
        </p:txBody>
      </p:sp>
      <p:sp>
        <p:nvSpPr>
          <p:cNvPr id="5" name="4 Altbilgi Yer Tutucusu"/>
          <p:cNvSpPr>
            <a:spLocks noGrp="1"/>
          </p:cNvSpPr>
          <p:nvPr>
            <p:ph type="ftr" sz="quarter" idx="3"/>
          </p:nvPr>
        </p:nvSpPr>
        <p:spPr>
          <a:xfrm>
            <a:off x="3653582" y="7009643"/>
            <a:ext cx="3386243" cy="402652"/>
          </a:xfrm>
          <a:prstGeom prst="rect">
            <a:avLst/>
          </a:prstGeom>
        </p:spPr>
        <p:txBody>
          <a:bodyPr vert="horz" lIns="103233" tIns="51619" rIns="103233" bIns="51619" rtlCol="0" anchor="ctr"/>
          <a:lstStyle>
            <a:lvl1pPr algn="ctr" fontAlgn="auto">
              <a:spcBef>
                <a:spcPts val="0"/>
              </a:spcBef>
              <a:spcAft>
                <a:spcPts val="0"/>
              </a:spcAft>
              <a:defRPr sz="1400">
                <a:solidFill>
                  <a:schemeClr val="tx1">
                    <a:tint val="75000"/>
                  </a:schemeClr>
                </a:solidFill>
                <a:latin typeface="+mn-lt"/>
                <a:cs typeface="+mn-cs"/>
              </a:defRPr>
            </a:lvl1pPr>
          </a:lstStyle>
          <a:p>
            <a:pPr defTabSz="904847">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7663603" y="7009643"/>
            <a:ext cx="2495127" cy="402652"/>
          </a:xfrm>
          <a:prstGeom prst="rect">
            <a:avLst/>
          </a:prstGeom>
        </p:spPr>
        <p:txBody>
          <a:bodyPr vert="horz" lIns="103233" tIns="51619" rIns="103233" bIns="51619" rtlCol="0" anchor="ctr"/>
          <a:lstStyle>
            <a:lvl1pPr algn="r" fontAlgn="auto">
              <a:spcBef>
                <a:spcPts val="0"/>
              </a:spcBef>
              <a:spcAft>
                <a:spcPts val="0"/>
              </a:spcAft>
              <a:defRPr sz="1400">
                <a:solidFill>
                  <a:schemeClr val="tx1">
                    <a:tint val="75000"/>
                  </a:schemeClr>
                </a:solidFill>
                <a:latin typeface="+mn-lt"/>
                <a:cs typeface="+mn-cs"/>
              </a:defRPr>
            </a:lvl1pPr>
          </a:lstStyle>
          <a:p>
            <a:pPr defTabSz="904847">
              <a:defRPr/>
            </a:pPr>
            <a:fld id="{14DF835F-DC45-4B41-ABF4-B0B8FB843348}" type="slidenum">
              <a:rPr lang="tr-TR" smtClean="0">
                <a:solidFill>
                  <a:prstClr val="black">
                    <a:tint val="75000"/>
                  </a:prstClr>
                </a:solidFill>
              </a:rPr>
              <a:pPr defTabSz="904847">
                <a:defRPr/>
              </a:pPr>
              <a:t>‹#›</a:t>
            </a:fld>
            <a:endParaRPr lang="tr-TR">
              <a:solidFill>
                <a:prstClr val="black">
                  <a:tint val="75000"/>
                </a:prstClr>
              </a:solidFill>
            </a:endParaRPr>
          </a:p>
        </p:txBody>
      </p:sp>
    </p:spTree>
    <p:extLst>
      <p:ext uri="{BB962C8B-B14F-4D97-AF65-F5344CB8AC3E}">
        <p14:creationId xmlns:p14="http://schemas.microsoft.com/office/powerpoint/2010/main" xmlns="" val="126059871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ransition spd="med">
    <p:wipe dir="d"/>
  </p:transition>
  <p:txStyles>
    <p:titleStyle>
      <a:lvl1pPr algn="ctr" rtl="0" eaLnBrk="0" fontAlgn="base" hangingPunct="0">
        <a:spcBef>
          <a:spcPct val="0"/>
        </a:spcBef>
        <a:spcAft>
          <a:spcPct val="0"/>
        </a:spcAft>
        <a:defRPr sz="5000" kern="1200">
          <a:solidFill>
            <a:schemeClr val="tx1"/>
          </a:solidFill>
          <a:latin typeface="+mj-lt"/>
          <a:ea typeface="+mj-ea"/>
          <a:cs typeface="+mj-cs"/>
        </a:defRPr>
      </a:lvl1pPr>
      <a:lvl2pPr algn="ctr" rtl="0" eaLnBrk="0" fontAlgn="base" hangingPunct="0">
        <a:spcBef>
          <a:spcPct val="0"/>
        </a:spcBef>
        <a:spcAft>
          <a:spcPct val="0"/>
        </a:spcAft>
        <a:defRPr sz="5000">
          <a:solidFill>
            <a:schemeClr val="tx1"/>
          </a:solidFill>
          <a:latin typeface="Calibri" pitchFamily="34" charset="0"/>
        </a:defRPr>
      </a:lvl2pPr>
      <a:lvl3pPr algn="ctr" rtl="0" eaLnBrk="0" fontAlgn="base" hangingPunct="0">
        <a:spcBef>
          <a:spcPct val="0"/>
        </a:spcBef>
        <a:spcAft>
          <a:spcPct val="0"/>
        </a:spcAft>
        <a:defRPr sz="5000">
          <a:solidFill>
            <a:schemeClr val="tx1"/>
          </a:solidFill>
          <a:latin typeface="Calibri" pitchFamily="34" charset="0"/>
        </a:defRPr>
      </a:lvl3pPr>
      <a:lvl4pPr algn="ctr" rtl="0" eaLnBrk="0" fontAlgn="base" hangingPunct="0">
        <a:spcBef>
          <a:spcPct val="0"/>
        </a:spcBef>
        <a:spcAft>
          <a:spcPct val="0"/>
        </a:spcAft>
        <a:defRPr sz="5000">
          <a:solidFill>
            <a:schemeClr val="tx1"/>
          </a:solidFill>
          <a:latin typeface="Calibri" pitchFamily="34" charset="0"/>
        </a:defRPr>
      </a:lvl4pPr>
      <a:lvl5pPr algn="ctr" rtl="0" eaLnBrk="0" fontAlgn="base" hangingPunct="0">
        <a:spcBef>
          <a:spcPct val="0"/>
        </a:spcBef>
        <a:spcAft>
          <a:spcPct val="0"/>
        </a:spcAft>
        <a:defRPr sz="5000">
          <a:solidFill>
            <a:schemeClr val="tx1"/>
          </a:solidFill>
          <a:latin typeface="Calibri" pitchFamily="34" charset="0"/>
        </a:defRPr>
      </a:lvl5pPr>
      <a:lvl6pPr marL="516131" algn="ctr" rtl="0" fontAlgn="base">
        <a:spcBef>
          <a:spcPct val="0"/>
        </a:spcBef>
        <a:spcAft>
          <a:spcPct val="0"/>
        </a:spcAft>
        <a:defRPr sz="5000">
          <a:solidFill>
            <a:schemeClr val="tx1"/>
          </a:solidFill>
          <a:latin typeface="Calibri" pitchFamily="34" charset="0"/>
        </a:defRPr>
      </a:lvl6pPr>
      <a:lvl7pPr marL="1032277" algn="ctr" rtl="0" fontAlgn="base">
        <a:spcBef>
          <a:spcPct val="0"/>
        </a:spcBef>
        <a:spcAft>
          <a:spcPct val="0"/>
        </a:spcAft>
        <a:defRPr sz="5000">
          <a:solidFill>
            <a:schemeClr val="tx1"/>
          </a:solidFill>
          <a:latin typeface="Calibri" pitchFamily="34" charset="0"/>
        </a:defRPr>
      </a:lvl7pPr>
      <a:lvl8pPr marL="1548425" algn="ctr" rtl="0" fontAlgn="base">
        <a:spcBef>
          <a:spcPct val="0"/>
        </a:spcBef>
        <a:spcAft>
          <a:spcPct val="0"/>
        </a:spcAft>
        <a:defRPr sz="5000">
          <a:solidFill>
            <a:schemeClr val="tx1"/>
          </a:solidFill>
          <a:latin typeface="Calibri" pitchFamily="34" charset="0"/>
        </a:defRPr>
      </a:lvl8pPr>
      <a:lvl9pPr marL="2064541" algn="ctr" rtl="0" fontAlgn="base">
        <a:spcBef>
          <a:spcPct val="0"/>
        </a:spcBef>
        <a:spcAft>
          <a:spcPct val="0"/>
        </a:spcAft>
        <a:defRPr sz="5000">
          <a:solidFill>
            <a:schemeClr val="tx1"/>
          </a:solidFill>
          <a:latin typeface="Calibri" pitchFamily="34" charset="0"/>
        </a:defRPr>
      </a:lvl9pPr>
    </p:titleStyle>
    <p:bodyStyle>
      <a:lvl1pPr marL="387108" indent="-387108"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38728" indent="-322602"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90344" indent="-258060"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6451" indent="-25806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22620" indent="-25806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38754" indent="-258060" algn="l" defTabSz="103227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4892" indent="-258060" algn="l" defTabSz="103227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71022" indent="-258060" algn="l" defTabSz="103227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7169" indent="-258060" algn="l" defTabSz="103227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32277" rtl="0" eaLnBrk="1" latinLnBrk="0" hangingPunct="1">
        <a:defRPr sz="2100" kern="1200">
          <a:solidFill>
            <a:schemeClr val="tx1"/>
          </a:solidFill>
          <a:latin typeface="+mn-lt"/>
          <a:ea typeface="+mn-ea"/>
          <a:cs typeface="+mn-cs"/>
        </a:defRPr>
      </a:lvl1pPr>
      <a:lvl2pPr marL="516131" algn="l" defTabSz="1032277" rtl="0" eaLnBrk="1" latinLnBrk="0" hangingPunct="1">
        <a:defRPr sz="2100" kern="1200">
          <a:solidFill>
            <a:schemeClr val="tx1"/>
          </a:solidFill>
          <a:latin typeface="+mn-lt"/>
          <a:ea typeface="+mn-ea"/>
          <a:cs typeface="+mn-cs"/>
        </a:defRPr>
      </a:lvl2pPr>
      <a:lvl3pPr marL="1032277" algn="l" defTabSz="1032277" rtl="0" eaLnBrk="1" latinLnBrk="0" hangingPunct="1">
        <a:defRPr sz="2100" kern="1200">
          <a:solidFill>
            <a:schemeClr val="tx1"/>
          </a:solidFill>
          <a:latin typeface="+mn-lt"/>
          <a:ea typeface="+mn-ea"/>
          <a:cs typeface="+mn-cs"/>
        </a:defRPr>
      </a:lvl3pPr>
      <a:lvl4pPr marL="1548425" algn="l" defTabSz="1032277" rtl="0" eaLnBrk="1" latinLnBrk="0" hangingPunct="1">
        <a:defRPr sz="2100" kern="1200">
          <a:solidFill>
            <a:schemeClr val="tx1"/>
          </a:solidFill>
          <a:latin typeface="+mn-lt"/>
          <a:ea typeface="+mn-ea"/>
          <a:cs typeface="+mn-cs"/>
        </a:defRPr>
      </a:lvl4pPr>
      <a:lvl5pPr marL="2064541" algn="l" defTabSz="1032277" rtl="0" eaLnBrk="1" latinLnBrk="0" hangingPunct="1">
        <a:defRPr sz="2100" kern="1200">
          <a:solidFill>
            <a:schemeClr val="tx1"/>
          </a:solidFill>
          <a:latin typeface="+mn-lt"/>
          <a:ea typeface="+mn-ea"/>
          <a:cs typeface="+mn-cs"/>
        </a:defRPr>
      </a:lvl5pPr>
      <a:lvl6pPr marL="2580682" algn="l" defTabSz="1032277" rtl="0" eaLnBrk="1" latinLnBrk="0" hangingPunct="1">
        <a:defRPr sz="2100" kern="1200">
          <a:solidFill>
            <a:schemeClr val="tx1"/>
          </a:solidFill>
          <a:latin typeface="+mn-lt"/>
          <a:ea typeface="+mn-ea"/>
          <a:cs typeface="+mn-cs"/>
        </a:defRPr>
      </a:lvl6pPr>
      <a:lvl7pPr marL="3096831" algn="l" defTabSz="1032277" rtl="0" eaLnBrk="1" latinLnBrk="0" hangingPunct="1">
        <a:defRPr sz="2100" kern="1200">
          <a:solidFill>
            <a:schemeClr val="tx1"/>
          </a:solidFill>
          <a:latin typeface="+mn-lt"/>
          <a:ea typeface="+mn-ea"/>
          <a:cs typeface="+mn-cs"/>
        </a:defRPr>
      </a:lvl7pPr>
      <a:lvl8pPr marL="3612942" algn="l" defTabSz="1032277" rtl="0" eaLnBrk="1" latinLnBrk="0" hangingPunct="1">
        <a:defRPr sz="2100" kern="1200">
          <a:solidFill>
            <a:schemeClr val="tx1"/>
          </a:solidFill>
          <a:latin typeface="+mn-lt"/>
          <a:ea typeface="+mn-ea"/>
          <a:cs typeface="+mn-cs"/>
        </a:defRPr>
      </a:lvl8pPr>
      <a:lvl9pPr marL="4129097" algn="l" defTabSz="1032277"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534670" y="302868"/>
            <a:ext cx="9624060" cy="1260475"/>
          </a:xfrm>
          <a:prstGeom prst="rect">
            <a:avLst/>
          </a:prstGeom>
          <a:noFill/>
          <a:ln w="9525">
            <a:noFill/>
            <a:miter lim="800000"/>
            <a:headEnd/>
            <a:tailEnd/>
          </a:ln>
        </p:spPr>
        <p:txBody>
          <a:bodyPr vert="horz" wrap="square" lIns="103279" tIns="51642" rIns="103279" bIns="51642"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534670" y="1764790"/>
            <a:ext cx="9624060" cy="4991131"/>
          </a:xfrm>
          <a:prstGeom prst="rect">
            <a:avLst/>
          </a:prstGeom>
          <a:noFill/>
          <a:ln w="9525">
            <a:noFill/>
            <a:miter lim="800000"/>
            <a:headEnd/>
            <a:tailEnd/>
          </a:ln>
        </p:spPr>
        <p:txBody>
          <a:bodyPr vert="horz" wrap="square" lIns="103279" tIns="51642" rIns="103279" bIns="51642"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534671" y="7009643"/>
            <a:ext cx="2495127" cy="402652"/>
          </a:xfrm>
          <a:prstGeom prst="rect">
            <a:avLst/>
          </a:prstGeom>
        </p:spPr>
        <p:txBody>
          <a:bodyPr vert="horz" lIns="103279" tIns="51642" rIns="103279" bIns="51642" rtlCol="0" anchor="ctr"/>
          <a:lstStyle>
            <a:lvl1pPr algn="l" fontAlgn="auto">
              <a:spcBef>
                <a:spcPts val="0"/>
              </a:spcBef>
              <a:spcAft>
                <a:spcPts val="0"/>
              </a:spcAft>
              <a:defRPr sz="1400">
                <a:solidFill>
                  <a:schemeClr val="tx1">
                    <a:tint val="75000"/>
                  </a:schemeClr>
                </a:solidFill>
                <a:latin typeface="+mn-lt"/>
                <a:cs typeface="+mn-cs"/>
              </a:defRPr>
            </a:lvl1pPr>
          </a:lstStyle>
          <a:p>
            <a:pPr defTabSz="905251">
              <a:defRPr/>
            </a:pPr>
            <a:fld id="{CF4B63DA-19FB-427E-AF0F-20525A6EFEC4}" type="datetimeFigureOut">
              <a:rPr lang="tr-TR" smtClean="0">
                <a:solidFill>
                  <a:prstClr val="black">
                    <a:tint val="75000"/>
                  </a:prstClr>
                </a:solidFill>
              </a:rPr>
              <a:pPr defTabSz="905251">
                <a:defRPr/>
              </a:pPr>
              <a:t>25.12.2017</a:t>
            </a:fld>
            <a:endParaRPr lang="tr-TR">
              <a:solidFill>
                <a:prstClr val="black">
                  <a:tint val="75000"/>
                </a:prstClr>
              </a:solidFill>
            </a:endParaRPr>
          </a:p>
        </p:txBody>
      </p:sp>
      <p:sp>
        <p:nvSpPr>
          <p:cNvPr id="5" name="4 Altbilgi Yer Tutucusu"/>
          <p:cNvSpPr>
            <a:spLocks noGrp="1"/>
          </p:cNvSpPr>
          <p:nvPr>
            <p:ph type="ftr" sz="quarter" idx="3"/>
          </p:nvPr>
        </p:nvSpPr>
        <p:spPr>
          <a:xfrm>
            <a:off x="3653582" y="7009643"/>
            <a:ext cx="3386243" cy="402652"/>
          </a:xfrm>
          <a:prstGeom prst="rect">
            <a:avLst/>
          </a:prstGeom>
        </p:spPr>
        <p:txBody>
          <a:bodyPr vert="horz" lIns="103279" tIns="51642" rIns="103279" bIns="51642" rtlCol="0" anchor="ctr"/>
          <a:lstStyle>
            <a:lvl1pPr algn="ctr" fontAlgn="auto">
              <a:spcBef>
                <a:spcPts val="0"/>
              </a:spcBef>
              <a:spcAft>
                <a:spcPts val="0"/>
              </a:spcAft>
              <a:defRPr sz="1400">
                <a:solidFill>
                  <a:schemeClr val="tx1">
                    <a:tint val="75000"/>
                  </a:schemeClr>
                </a:solidFill>
                <a:latin typeface="+mn-lt"/>
                <a:cs typeface="+mn-cs"/>
              </a:defRPr>
            </a:lvl1pPr>
          </a:lstStyle>
          <a:p>
            <a:pPr defTabSz="905251">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7663603" y="7009643"/>
            <a:ext cx="2495127" cy="402652"/>
          </a:xfrm>
          <a:prstGeom prst="rect">
            <a:avLst/>
          </a:prstGeom>
        </p:spPr>
        <p:txBody>
          <a:bodyPr vert="horz" lIns="103279" tIns="51642" rIns="103279" bIns="51642" rtlCol="0" anchor="ctr"/>
          <a:lstStyle>
            <a:lvl1pPr algn="r" fontAlgn="auto">
              <a:spcBef>
                <a:spcPts val="0"/>
              </a:spcBef>
              <a:spcAft>
                <a:spcPts val="0"/>
              </a:spcAft>
              <a:defRPr sz="1400">
                <a:solidFill>
                  <a:schemeClr val="tx1">
                    <a:tint val="75000"/>
                  </a:schemeClr>
                </a:solidFill>
                <a:latin typeface="+mn-lt"/>
                <a:cs typeface="+mn-cs"/>
              </a:defRPr>
            </a:lvl1pPr>
          </a:lstStyle>
          <a:p>
            <a:pPr defTabSz="905251">
              <a:defRPr/>
            </a:pPr>
            <a:fld id="{14DF835F-DC45-4B41-ABF4-B0B8FB843348}" type="slidenum">
              <a:rPr lang="tr-TR" smtClean="0">
                <a:solidFill>
                  <a:prstClr val="black">
                    <a:tint val="75000"/>
                  </a:prstClr>
                </a:solidFill>
              </a:rPr>
              <a:pPr defTabSz="905251">
                <a:defRPr/>
              </a:pPr>
              <a:t>‹#›</a:t>
            </a:fld>
            <a:endParaRPr lang="tr-TR">
              <a:solidFill>
                <a:prstClr val="black">
                  <a:tint val="75000"/>
                </a:prstClr>
              </a:solidFill>
            </a:endParaRPr>
          </a:p>
        </p:txBody>
      </p:sp>
    </p:spTree>
    <p:extLst>
      <p:ext uri="{BB962C8B-B14F-4D97-AF65-F5344CB8AC3E}">
        <p14:creationId xmlns:p14="http://schemas.microsoft.com/office/powerpoint/2010/main" xmlns="" val="184321895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spd="med">
    <p:wipe dir="d"/>
  </p:transition>
  <p:txStyles>
    <p:titleStyle>
      <a:lvl1pPr algn="ctr" rtl="0" eaLnBrk="0" fontAlgn="base" hangingPunct="0">
        <a:spcBef>
          <a:spcPct val="0"/>
        </a:spcBef>
        <a:spcAft>
          <a:spcPct val="0"/>
        </a:spcAft>
        <a:defRPr sz="5000" kern="1200">
          <a:solidFill>
            <a:schemeClr val="tx1"/>
          </a:solidFill>
          <a:latin typeface="+mj-lt"/>
          <a:ea typeface="+mj-ea"/>
          <a:cs typeface="+mj-cs"/>
        </a:defRPr>
      </a:lvl1pPr>
      <a:lvl2pPr algn="ctr" rtl="0" eaLnBrk="0" fontAlgn="base" hangingPunct="0">
        <a:spcBef>
          <a:spcPct val="0"/>
        </a:spcBef>
        <a:spcAft>
          <a:spcPct val="0"/>
        </a:spcAft>
        <a:defRPr sz="5000">
          <a:solidFill>
            <a:schemeClr val="tx1"/>
          </a:solidFill>
          <a:latin typeface="Calibri" pitchFamily="34" charset="0"/>
        </a:defRPr>
      </a:lvl2pPr>
      <a:lvl3pPr algn="ctr" rtl="0" eaLnBrk="0" fontAlgn="base" hangingPunct="0">
        <a:spcBef>
          <a:spcPct val="0"/>
        </a:spcBef>
        <a:spcAft>
          <a:spcPct val="0"/>
        </a:spcAft>
        <a:defRPr sz="5000">
          <a:solidFill>
            <a:schemeClr val="tx1"/>
          </a:solidFill>
          <a:latin typeface="Calibri" pitchFamily="34" charset="0"/>
        </a:defRPr>
      </a:lvl3pPr>
      <a:lvl4pPr algn="ctr" rtl="0" eaLnBrk="0" fontAlgn="base" hangingPunct="0">
        <a:spcBef>
          <a:spcPct val="0"/>
        </a:spcBef>
        <a:spcAft>
          <a:spcPct val="0"/>
        </a:spcAft>
        <a:defRPr sz="5000">
          <a:solidFill>
            <a:schemeClr val="tx1"/>
          </a:solidFill>
          <a:latin typeface="Calibri" pitchFamily="34" charset="0"/>
        </a:defRPr>
      </a:lvl4pPr>
      <a:lvl5pPr algn="ctr" rtl="0" eaLnBrk="0" fontAlgn="base" hangingPunct="0">
        <a:spcBef>
          <a:spcPct val="0"/>
        </a:spcBef>
        <a:spcAft>
          <a:spcPct val="0"/>
        </a:spcAft>
        <a:defRPr sz="5000">
          <a:solidFill>
            <a:schemeClr val="tx1"/>
          </a:solidFill>
          <a:latin typeface="Calibri" pitchFamily="34" charset="0"/>
        </a:defRPr>
      </a:lvl5pPr>
      <a:lvl6pPr marL="516360" algn="ctr" rtl="0" fontAlgn="base">
        <a:spcBef>
          <a:spcPct val="0"/>
        </a:spcBef>
        <a:spcAft>
          <a:spcPct val="0"/>
        </a:spcAft>
        <a:defRPr sz="5000">
          <a:solidFill>
            <a:schemeClr val="tx1"/>
          </a:solidFill>
          <a:latin typeface="Calibri" pitchFamily="34" charset="0"/>
        </a:defRPr>
      </a:lvl6pPr>
      <a:lvl7pPr marL="1032735" algn="ctr" rtl="0" fontAlgn="base">
        <a:spcBef>
          <a:spcPct val="0"/>
        </a:spcBef>
        <a:spcAft>
          <a:spcPct val="0"/>
        </a:spcAft>
        <a:defRPr sz="5000">
          <a:solidFill>
            <a:schemeClr val="tx1"/>
          </a:solidFill>
          <a:latin typeface="Calibri" pitchFamily="34" charset="0"/>
        </a:defRPr>
      </a:lvl7pPr>
      <a:lvl8pPr marL="1549114" algn="ctr" rtl="0" fontAlgn="base">
        <a:spcBef>
          <a:spcPct val="0"/>
        </a:spcBef>
        <a:spcAft>
          <a:spcPct val="0"/>
        </a:spcAft>
        <a:defRPr sz="5000">
          <a:solidFill>
            <a:schemeClr val="tx1"/>
          </a:solidFill>
          <a:latin typeface="Calibri" pitchFamily="34" charset="0"/>
        </a:defRPr>
      </a:lvl8pPr>
      <a:lvl9pPr marL="2065459" algn="ctr" rtl="0" fontAlgn="base">
        <a:spcBef>
          <a:spcPct val="0"/>
        </a:spcBef>
        <a:spcAft>
          <a:spcPct val="0"/>
        </a:spcAft>
        <a:defRPr sz="5000">
          <a:solidFill>
            <a:schemeClr val="tx1"/>
          </a:solidFill>
          <a:latin typeface="Calibri" pitchFamily="34" charset="0"/>
        </a:defRPr>
      </a:lvl9pPr>
    </p:titleStyle>
    <p:bodyStyle>
      <a:lvl1pPr marL="387280" indent="-387280"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39099" indent="-322746"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90917" indent="-258174"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7253" indent="-258174"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23652" indent="-258174"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40015" indent="-258174" algn="l" defTabSz="103273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6381" indent="-258174" algn="l" defTabSz="103273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72742" indent="-258174" algn="l" defTabSz="103273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9117" indent="-258174" algn="l" defTabSz="103273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32735" rtl="0" eaLnBrk="1" latinLnBrk="0" hangingPunct="1">
        <a:defRPr sz="2100" kern="1200">
          <a:solidFill>
            <a:schemeClr val="tx1"/>
          </a:solidFill>
          <a:latin typeface="+mn-lt"/>
          <a:ea typeface="+mn-ea"/>
          <a:cs typeface="+mn-cs"/>
        </a:defRPr>
      </a:lvl1pPr>
      <a:lvl2pPr marL="516360" algn="l" defTabSz="1032735" rtl="0" eaLnBrk="1" latinLnBrk="0" hangingPunct="1">
        <a:defRPr sz="2100" kern="1200">
          <a:solidFill>
            <a:schemeClr val="tx1"/>
          </a:solidFill>
          <a:latin typeface="+mn-lt"/>
          <a:ea typeface="+mn-ea"/>
          <a:cs typeface="+mn-cs"/>
        </a:defRPr>
      </a:lvl2pPr>
      <a:lvl3pPr marL="1032735" algn="l" defTabSz="1032735" rtl="0" eaLnBrk="1" latinLnBrk="0" hangingPunct="1">
        <a:defRPr sz="2100" kern="1200">
          <a:solidFill>
            <a:schemeClr val="tx1"/>
          </a:solidFill>
          <a:latin typeface="+mn-lt"/>
          <a:ea typeface="+mn-ea"/>
          <a:cs typeface="+mn-cs"/>
        </a:defRPr>
      </a:lvl3pPr>
      <a:lvl4pPr marL="1549114" algn="l" defTabSz="1032735" rtl="0" eaLnBrk="1" latinLnBrk="0" hangingPunct="1">
        <a:defRPr sz="2100" kern="1200">
          <a:solidFill>
            <a:schemeClr val="tx1"/>
          </a:solidFill>
          <a:latin typeface="+mn-lt"/>
          <a:ea typeface="+mn-ea"/>
          <a:cs typeface="+mn-cs"/>
        </a:defRPr>
      </a:lvl4pPr>
      <a:lvl5pPr marL="2065459" algn="l" defTabSz="1032735" rtl="0" eaLnBrk="1" latinLnBrk="0" hangingPunct="1">
        <a:defRPr sz="2100" kern="1200">
          <a:solidFill>
            <a:schemeClr val="tx1"/>
          </a:solidFill>
          <a:latin typeface="+mn-lt"/>
          <a:ea typeface="+mn-ea"/>
          <a:cs typeface="+mn-cs"/>
        </a:defRPr>
      </a:lvl5pPr>
      <a:lvl6pPr marL="2581829" algn="l" defTabSz="1032735" rtl="0" eaLnBrk="1" latinLnBrk="0" hangingPunct="1">
        <a:defRPr sz="2100" kern="1200">
          <a:solidFill>
            <a:schemeClr val="tx1"/>
          </a:solidFill>
          <a:latin typeface="+mn-lt"/>
          <a:ea typeface="+mn-ea"/>
          <a:cs typeface="+mn-cs"/>
        </a:defRPr>
      </a:lvl6pPr>
      <a:lvl7pPr marL="3098206" algn="l" defTabSz="1032735" rtl="0" eaLnBrk="1" latinLnBrk="0" hangingPunct="1">
        <a:defRPr sz="2100" kern="1200">
          <a:solidFill>
            <a:schemeClr val="tx1"/>
          </a:solidFill>
          <a:latin typeface="+mn-lt"/>
          <a:ea typeface="+mn-ea"/>
          <a:cs typeface="+mn-cs"/>
        </a:defRPr>
      </a:lvl7pPr>
      <a:lvl8pPr marL="3614547" algn="l" defTabSz="1032735" rtl="0" eaLnBrk="1" latinLnBrk="0" hangingPunct="1">
        <a:defRPr sz="2100" kern="1200">
          <a:solidFill>
            <a:schemeClr val="tx1"/>
          </a:solidFill>
          <a:latin typeface="+mn-lt"/>
          <a:ea typeface="+mn-ea"/>
          <a:cs typeface="+mn-cs"/>
        </a:defRPr>
      </a:lvl8pPr>
      <a:lvl9pPr marL="4130931" algn="l" defTabSz="1032735"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534670" y="302868"/>
            <a:ext cx="9624060" cy="1260475"/>
          </a:xfrm>
          <a:prstGeom prst="rect">
            <a:avLst/>
          </a:prstGeom>
          <a:noFill/>
          <a:ln w="9525">
            <a:noFill/>
            <a:miter lim="800000"/>
            <a:headEnd/>
            <a:tailEnd/>
          </a:ln>
        </p:spPr>
        <p:txBody>
          <a:bodyPr vert="horz" wrap="square" lIns="103334" tIns="51669" rIns="103334" bIns="51669"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534670" y="1764784"/>
            <a:ext cx="9624060" cy="4991131"/>
          </a:xfrm>
          <a:prstGeom prst="rect">
            <a:avLst/>
          </a:prstGeom>
          <a:noFill/>
          <a:ln w="9525">
            <a:noFill/>
            <a:miter lim="800000"/>
            <a:headEnd/>
            <a:tailEnd/>
          </a:ln>
        </p:spPr>
        <p:txBody>
          <a:bodyPr vert="horz" wrap="square" lIns="103334" tIns="51669" rIns="103334" bIns="51669"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534671" y="7009643"/>
            <a:ext cx="2495127" cy="402652"/>
          </a:xfrm>
          <a:prstGeom prst="rect">
            <a:avLst/>
          </a:prstGeom>
        </p:spPr>
        <p:txBody>
          <a:bodyPr vert="horz" lIns="103334" tIns="51669" rIns="103334" bIns="51669" rtlCol="0" anchor="ctr"/>
          <a:lstStyle>
            <a:lvl1pPr algn="l" fontAlgn="auto">
              <a:spcBef>
                <a:spcPts val="0"/>
              </a:spcBef>
              <a:spcAft>
                <a:spcPts val="0"/>
              </a:spcAft>
              <a:defRPr sz="1400">
                <a:solidFill>
                  <a:schemeClr val="tx1">
                    <a:tint val="75000"/>
                  </a:schemeClr>
                </a:solidFill>
                <a:latin typeface="+mn-lt"/>
                <a:cs typeface="+mn-cs"/>
              </a:defRPr>
            </a:lvl1pPr>
          </a:lstStyle>
          <a:p>
            <a:pPr defTabSz="905737">
              <a:defRPr/>
            </a:pPr>
            <a:fld id="{CF4B63DA-19FB-427E-AF0F-20525A6EFEC4}" type="datetimeFigureOut">
              <a:rPr lang="tr-TR" smtClean="0">
                <a:solidFill>
                  <a:prstClr val="black">
                    <a:tint val="75000"/>
                  </a:prstClr>
                </a:solidFill>
              </a:rPr>
              <a:pPr defTabSz="905737">
                <a:defRPr/>
              </a:pPr>
              <a:t>25.12.2017</a:t>
            </a:fld>
            <a:endParaRPr lang="tr-TR">
              <a:solidFill>
                <a:prstClr val="black">
                  <a:tint val="75000"/>
                </a:prstClr>
              </a:solidFill>
            </a:endParaRPr>
          </a:p>
        </p:txBody>
      </p:sp>
      <p:sp>
        <p:nvSpPr>
          <p:cNvPr id="5" name="4 Altbilgi Yer Tutucusu"/>
          <p:cNvSpPr>
            <a:spLocks noGrp="1"/>
          </p:cNvSpPr>
          <p:nvPr>
            <p:ph type="ftr" sz="quarter" idx="3"/>
          </p:nvPr>
        </p:nvSpPr>
        <p:spPr>
          <a:xfrm>
            <a:off x="3653582" y="7009643"/>
            <a:ext cx="3386243" cy="402652"/>
          </a:xfrm>
          <a:prstGeom prst="rect">
            <a:avLst/>
          </a:prstGeom>
        </p:spPr>
        <p:txBody>
          <a:bodyPr vert="horz" lIns="103334" tIns="51669" rIns="103334" bIns="51669" rtlCol="0" anchor="ctr"/>
          <a:lstStyle>
            <a:lvl1pPr algn="ctr" fontAlgn="auto">
              <a:spcBef>
                <a:spcPts val="0"/>
              </a:spcBef>
              <a:spcAft>
                <a:spcPts val="0"/>
              </a:spcAft>
              <a:defRPr sz="1400">
                <a:solidFill>
                  <a:schemeClr val="tx1">
                    <a:tint val="75000"/>
                  </a:schemeClr>
                </a:solidFill>
                <a:latin typeface="+mn-lt"/>
                <a:cs typeface="+mn-cs"/>
              </a:defRPr>
            </a:lvl1pPr>
          </a:lstStyle>
          <a:p>
            <a:pPr defTabSz="905737">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7663603" y="7009643"/>
            <a:ext cx="2495127" cy="402652"/>
          </a:xfrm>
          <a:prstGeom prst="rect">
            <a:avLst/>
          </a:prstGeom>
        </p:spPr>
        <p:txBody>
          <a:bodyPr vert="horz" lIns="103334" tIns="51669" rIns="103334" bIns="51669" rtlCol="0" anchor="ctr"/>
          <a:lstStyle>
            <a:lvl1pPr algn="r" fontAlgn="auto">
              <a:spcBef>
                <a:spcPts val="0"/>
              </a:spcBef>
              <a:spcAft>
                <a:spcPts val="0"/>
              </a:spcAft>
              <a:defRPr sz="1400">
                <a:solidFill>
                  <a:schemeClr val="tx1">
                    <a:tint val="75000"/>
                  </a:schemeClr>
                </a:solidFill>
                <a:latin typeface="+mn-lt"/>
                <a:cs typeface="+mn-cs"/>
              </a:defRPr>
            </a:lvl1pPr>
          </a:lstStyle>
          <a:p>
            <a:pPr defTabSz="905737">
              <a:defRPr/>
            </a:pPr>
            <a:fld id="{14DF835F-DC45-4B41-ABF4-B0B8FB843348}" type="slidenum">
              <a:rPr lang="tr-TR" smtClean="0">
                <a:solidFill>
                  <a:prstClr val="black">
                    <a:tint val="75000"/>
                  </a:prstClr>
                </a:solidFill>
              </a:rPr>
              <a:pPr defTabSz="905737">
                <a:defRPr/>
              </a:pPr>
              <a:t>‹#›</a:t>
            </a:fld>
            <a:endParaRPr lang="tr-TR">
              <a:solidFill>
                <a:prstClr val="black">
                  <a:tint val="75000"/>
                </a:prstClr>
              </a:solidFill>
            </a:endParaRPr>
          </a:p>
        </p:txBody>
      </p:sp>
    </p:spTree>
    <p:extLst>
      <p:ext uri="{BB962C8B-B14F-4D97-AF65-F5344CB8AC3E}">
        <p14:creationId xmlns:p14="http://schemas.microsoft.com/office/powerpoint/2010/main" xmlns="" val="25059565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ransition spd="med">
    <p:wipe dir="d"/>
  </p:transition>
  <p:txStyles>
    <p:titleStyle>
      <a:lvl1pPr algn="ctr" rtl="0" eaLnBrk="0" fontAlgn="base" hangingPunct="0">
        <a:spcBef>
          <a:spcPct val="0"/>
        </a:spcBef>
        <a:spcAft>
          <a:spcPct val="0"/>
        </a:spcAft>
        <a:defRPr sz="5000" kern="1200">
          <a:solidFill>
            <a:schemeClr val="tx1"/>
          </a:solidFill>
          <a:latin typeface="+mj-lt"/>
          <a:ea typeface="+mj-ea"/>
          <a:cs typeface="+mj-cs"/>
        </a:defRPr>
      </a:lvl1pPr>
      <a:lvl2pPr algn="ctr" rtl="0" eaLnBrk="0" fontAlgn="base" hangingPunct="0">
        <a:spcBef>
          <a:spcPct val="0"/>
        </a:spcBef>
        <a:spcAft>
          <a:spcPct val="0"/>
        </a:spcAft>
        <a:defRPr sz="5000">
          <a:solidFill>
            <a:schemeClr val="tx1"/>
          </a:solidFill>
          <a:latin typeface="Calibri" pitchFamily="34" charset="0"/>
        </a:defRPr>
      </a:lvl2pPr>
      <a:lvl3pPr algn="ctr" rtl="0" eaLnBrk="0" fontAlgn="base" hangingPunct="0">
        <a:spcBef>
          <a:spcPct val="0"/>
        </a:spcBef>
        <a:spcAft>
          <a:spcPct val="0"/>
        </a:spcAft>
        <a:defRPr sz="5000">
          <a:solidFill>
            <a:schemeClr val="tx1"/>
          </a:solidFill>
          <a:latin typeface="Calibri" pitchFamily="34" charset="0"/>
        </a:defRPr>
      </a:lvl3pPr>
      <a:lvl4pPr algn="ctr" rtl="0" eaLnBrk="0" fontAlgn="base" hangingPunct="0">
        <a:spcBef>
          <a:spcPct val="0"/>
        </a:spcBef>
        <a:spcAft>
          <a:spcPct val="0"/>
        </a:spcAft>
        <a:defRPr sz="5000">
          <a:solidFill>
            <a:schemeClr val="tx1"/>
          </a:solidFill>
          <a:latin typeface="Calibri" pitchFamily="34" charset="0"/>
        </a:defRPr>
      </a:lvl4pPr>
      <a:lvl5pPr algn="ctr" rtl="0" eaLnBrk="0" fontAlgn="base" hangingPunct="0">
        <a:spcBef>
          <a:spcPct val="0"/>
        </a:spcBef>
        <a:spcAft>
          <a:spcPct val="0"/>
        </a:spcAft>
        <a:defRPr sz="5000">
          <a:solidFill>
            <a:schemeClr val="tx1"/>
          </a:solidFill>
          <a:latin typeface="Calibri" pitchFamily="34" charset="0"/>
        </a:defRPr>
      </a:lvl5pPr>
      <a:lvl6pPr marL="516636" algn="ctr" rtl="0" fontAlgn="base">
        <a:spcBef>
          <a:spcPct val="0"/>
        </a:spcBef>
        <a:spcAft>
          <a:spcPct val="0"/>
        </a:spcAft>
        <a:defRPr sz="5000">
          <a:solidFill>
            <a:schemeClr val="tx1"/>
          </a:solidFill>
          <a:latin typeface="Calibri" pitchFamily="34" charset="0"/>
        </a:defRPr>
      </a:lvl6pPr>
      <a:lvl7pPr marL="1033285" algn="ctr" rtl="0" fontAlgn="base">
        <a:spcBef>
          <a:spcPct val="0"/>
        </a:spcBef>
        <a:spcAft>
          <a:spcPct val="0"/>
        </a:spcAft>
        <a:defRPr sz="5000">
          <a:solidFill>
            <a:schemeClr val="tx1"/>
          </a:solidFill>
          <a:latin typeface="Calibri" pitchFamily="34" charset="0"/>
        </a:defRPr>
      </a:lvl7pPr>
      <a:lvl8pPr marL="1549939" algn="ctr" rtl="0" fontAlgn="base">
        <a:spcBef>
          <a:spcPct val="0"/>
        </a:spcBef>
        <a:spcAft>
          <a:spcPct val="0"/>
        </a:spcAft>
        <a:defRPr sz="5000">
          <a:solidFill>
            <a:schemeClr val="tx1"/>
          </a:solidFill>
          <a:latin typeface="Calibri" pitchFamily="34" charset="0"/>
        </a:defRPr>
      </a:lvl8pPr>
      <a:lvl9pPr marL="2066561" algn="ctr" rtl="0" fontAlgn="base">
        <a:spcBef>
          <a:spcPct val="0"/>
        </a:spcBef>
        <a:spcAft>
          <a:spcPct val="0"/>
        </a:spcAft>
        <a:defRPr sz="5000">
          <a:solidFill>
            <a:schemeClr val="tx1"/>
          </a:solidFill>
          <a:latin typeface="Calibri" pitchFamily="34" charset="0"/>
        </a:defRPr>
      </a:lvl9pPr>
    </p:titleStyle>
    <p:bodyStyle>
      <a:lvl1pPr marL="387486" indent="-387486"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39546" indent="-322917"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91605" indent="-258311"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8217" indent="-258311"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24890" indent="-258311"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41529" indent="-258311" algn="l" defTabSz="103328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8170" indent="-258311" algn="l" defTabSz="103328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74805" indent="-258311" algn="l" defTabSz="103328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91453" indent="-258311" algn="l" defTabSz="103328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33285" rtl="0" eaLnBrk="1" latinLnBrk="0" hangingPunct="1">
        <a:defRPr sz="2100" kern="1200">
          <a:solidFill>
            <a:schemeClr val="tx1"/>
          </a:solidFill>
          <a:latin typeface="+mn-lt"/>
          <a:ea typeface="+mn-ea"/>
          <a:cs typeface="+mn-cs"/>
        </a:defRPr>
      </a:lvl1pPr>
      <a:lvl2pPr marL="516636" algn="l" defTabSz="1033285" rtl="0" eaLnBrk="1" latinLnBrk="0" hangingPunct="1">
        <a:defRPr sz="2100" kern="1200">
          <a:solidFill>
            <a:schemeClr val="tx1"/>
          </a:solidFill>
          <a:latin typeface="+mn-lt"/>
          <a:ea typeface="+mn-ea"/>
          <a:cs typeface="+mn-cs"/>
        </a:defRPr>
      </a:lvl2pPr>
      <a:lvl3pPr marL="1033285" algn="l" defTabSz="1033285" rtl="0" eaLnBrk="1" latinLnBrk="0" hangingPunct="1">
        <a:defRPr sz="2100" kern="1200">
          <a:solidFill>
            <a:schemeClr val="tx1"/>
          </a:solidFill>
          <a:latin typeface="+mn-lt"/>
          <a:ea typeface="+mn-ea"/>
          <a:cs typeface="+mn-cs"/>
        </a:defRPr>
      </a:lvl3pPr>
      <a:lvl4pPr marL="1549939" algn="l" defTabSz="1033285" rtl="0" eaLnBrk="1" latinLnBrk="0" hangingPunct="1">
        <a:defRPr sz="2100" kern="1200">
          <a:solidFill>
            <a:schemeClr val="tx1"/>
          </a:solidFill>
          <a:latin typeface="+mn-lt"/>
          <a:ea typeface="+mn-ea"/>
          <a:cs typeface="+mn-cs"/>
        </a:defRPr>
      </a:lvl4pPr>
      <a:lvl5pPr marL="2066561" algn="l" defTabSz="1033285" rtl="0" eaLnBrk="1" latinLnBrk="0" hangingPunct="1">
        <a:defRPr sz="2100" kern="1200">
          <a:solidFill>
            <a:schemeClr val="tx1"/>
          </a:solidFill>
          <a:latin typeface="+mn-lt"/>
          <a:ea typeface="+mn-ea"/>
          <a:cs typeface="+mn-cs"/>
        </a:defRPr>
      </a:lvl5pPr>
      <a:lvl6pPr marL="2583205" algn="l" defTabSz="1033285" rtl="0" eaLnBrk="1" latinLnBrk="0" hangingPunct="1">
        <a:defRPr sz="2100" kern="1200">
          <a:solidFill>
            <a:schemeClr val="tx1"/>
          </a:solidFill>
          <a:latin typeface="+mn-lt"/>
          <a:ea typeface="+mn-ea"/>
          <a:cs typeface="+mn-cs"/>
        </a:defRPr>
      </a:lvl6pPr>
      <a:lvl7pPr marL="3099858" algn="l" defTabSz="1033285" rtl="0" eaLnBrk="1" latinLnBrk="0" hangingPunct="1">
        <a:defRPr sz="2100" kern="1200">
          <a:solidFill>
            <a:schemeClr val="tx1"/>
          </a:solidFill>
          <a:latin typeface="+mn-lt"/>
          <a:ea typeface="+mn-ea"/>
          <a:cs typeface="+mn-cs"/>
        </a:defRPr>
      </a:lvl7pPr>
      <a:lvl8pPr marL="3616474" algn="l" defTabSz="1033285" rtl="0" eaLnBrk="1" latinLnBrk="0" hangingPunct="1">
        <a:defRPr sz="2100" kern="1200">
          <a:solidFill>
            <a:schemeClr val="tx1"/>
          </a:solidFill>
          <a:latin typeface="+mn-lt"/>
          <a:ea typeface="+mn-ea"/>
          <a:cs typeface="+mn-cs"/>
        </a:defRPr>
      </a:lvl8pPr>
      <a:lvl9pPr marL="4133132" algn="l" defTabSz="1033285"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534670" y="302868"/>
            <a:ext cx="9624060" cy="1260475"/>
          </a:xfrm>
          <a:prstGeom prst="rect">
            <a:avLst/>
          </a:prstGeom>
          <a:noFill/>
          <a:ln w="9525">
            <a:noFill/>
            <a:miter lim="800000"/>
            <a:headEnd/>
            <a:tailEnd/>
          </a:ln>
        </p:spPr>
        <p:txBody>
          <a:bodyPr vert="horz" wrap="square" lIns="103407" tIns="51706" rIns="103407" bIns="51706"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534670" y="1764775"/>
            <a:ext cx="9624060" cy="4991131"/>
          </a:xfrm>
          <a:prstGeom prst="rect">
            <a:avLst/>
          </a:prstGeom>
          <a:noFill/>
          <a:ln w="9525">
            <a:noFill/>
            <a:miter lim="800000"/>
            <a:headEnd/>
            <a:tailEnd/>
          </a:ln>
        </p:spPr>
        <p:txBody>
          <a:bodyPr vert="horz" wrap="square" lIns="103407" tIns="51706" rIns="103407" bIns="51706"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534671" y="7009643"/>
            <a:ext cx="2495127" cy="402652"/>
          </a:xfrm>
          <a:prstGeom prst="rect">
            <a:avLst/>
          </a:prstGeom>
        </p:spPr>
        <p:txBody>
          <a:bodyPr vert="horz" lIns="103407" tIns="51706" rIns="103407" bIns="51706" rtlCol="0" anchor="ctr"/>
          <a:lstStyle>
            <a:lvl1pPr algn="l" fontAlgn="auto">
              <a:spcBef>
                <a:spcPts val="0"/>
              </a:spcBef>
              <a:spcAft>
                <a:spcPts val="0"/>
              </a:spcAft>
              <a:defRPr sz="1400">
                <a:solidFill>
                  <a:schemeClr val="tx1">
                    <a:tint val="75000"/>
                  </a:schemeClr>
                </a:solidFill>
                <a:latin typeface="+mn-lt"/>
                <a:cs typeface="+mn-cs"/>
              </a:defRPr>
            </a:lvl1pPr>
          </a:lstStyle>
          <a:p>
            <a:pPr defTabSz="906385">
              <a:defRPr/>
            </a:pPr>
            <a:fld id="{CF4B63DA-19FB-427E-AF0F-20525A6EFEC4}" type="datetimeFigureOut">
              <a:rPr lang="tr-TR" smtClean="0">
                <a:solidFill>
                  <a:prstClr val="black">
                    <a:tint val="75000"/>
                  </a:prstClr>
                </a:solidFill>
              </a:rPr>
              <a:pPr defTabSz="906385">
                <a:defRPr/>
              </a:pPr>
              <a:t>25.12.2017</a:t>
            </a:fld>
            <a:endParaRPr lang="tr-TR">
              <a:solidFill>
                <a:prstClr val="black">
                  <a:tint val="75000"/>
                </a:prstClr>
              </a:solidFill>
            </a:endParaRPr>
          </a:p>
        </p:txBody>
      </p:sp>
      <p:sp>
        <p:nvSpPr>
          <p:cNvPr id="5" name="4 Altbilgi Yer Tutucusu"/>
          <p:cNvSpPr>
            <a:spLocks noGrp="1"/>
          </p:cNvSpPr>
          <p:nvPr>
            <p:ph type="ftr" sz="quarter" idx="3"/>
          </p:nvPr>
        </p:nvSpPr>
        <p:spPr>
          <a:xfrm>
            <a:off x="3653582" y="7009643"/>
            <a:ext cx="3386243" cy="402652"/>
          </a:xfrm>
          <a:prstGeom prst="rect">
            <a:avLst/>
          </a:prstGeom>
        </p:spPr>
        <p:txBody>
          <a:bodyPr vert="horz" lIns="103407" tIns="51706" rIns="103407" bIns="51706" rtlCol="0" anchor="ctr"/>
          <a:lstStyle>
            <a:lvl1pPr algn="ctr" fontAlgn="auto">
              <a:spcBef>
                <a:spcPts val="0"/>
              </a:spcBef>
              <a:spcAft>
                <a:spcPts val="0"/>
              </a:spcAft>
              <a:defRPr sz="1400">
                <a:solidFill>
                  <a:schemeClr val="tx1">
                    <a:tint val="75000"/>
                  </a:schemeClr>
                </a:solidFill>
                <a:latin typeface="+mn-lt"/>
                <a:cs typeface="+mn-cs"/>
              </a:defRPr>
            </a:lvl1pPr>
          </a:lstStyle>
          <a:p>
            <a:pPr defTabSz="906385">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7663603" y="7009643"/>
            <a:ext cx="2495127" cy="402652"/>
          </a:xfrm>
          <a:prstGeom prst="rect">
            <a:avLst/>
          </a:prstGeom>
        </p:spPr>
        <p:txBody>
          <a:bodyPr vert="horz" lIns="103407" tIns="51706" rIns="103407" bIns="51706" rtlCol="0" anchor="ctr"/>
          <a:lstStyle>
            <a:lvl1pPr algn="r" fontAlgn="auto">
              <a:spcBef>
                <a:spcPts val="0"/>
              </a:spcBef>
              <a:spcAft>
                <a:spcPts val="0"/>
              </a:spcAft>
              <a:defRPr sz="1400">
                <a:solidFill>
                  <a:schemeClr val="tx1">
                    <a:tint val="75000"/>
                  </a:schemeClr>
                </a:solidFill>
                <a:latin typeface="+mn-lt"/>
                <a:cs typeface="+mn-cs"/>
              </a:defRPr>
            </a:lvl1pPr>
          </a:lstStyle>
          <a:p>
            <a:pPr defTabSz="906385">
              <a:defRPr/>
            </a:pPr>
            <a:fld id="{14DF835F-DC45-4B41-ABF4-B0B8FB843348}" type="slidenum">
              <a:rPr lang="tr-TR" smtClean="0">
                <a:solidFill>
                  <a:prstClr val="black">
                    <a:tint val="75000"/>
                  </a:prstClr>
                </a:solidFill>
              </a:rPr>
              <a:pPr defTabSz="906385">
                <a:defRPr/>
              </a:pPr>
              <a:t>‹#›</a:t>
            </a:fld>
            <a:endParaRPr lang="tr-TR">
              <a:solidFill>
                <a:prstClr val="black">
                  <a:tint val="75000"/>
                </a:prstClr>
              </a:solidFill>
            </a:endParaRPr>
          </a:p>
        </p:txBody>
      </p:sp>
    </p:spTree>
    <p:extLst>
      <p:ext uri="{BB962C8B-B14F-4D97-AF65-F5344CB8AC3E}">
        <p14:creationId xmlns:p14="http://schemas.microsoft.com/office/powerpoint/2010/main" xmlns="" val="277275913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ransition spd="med">
    <p:wipe dir="d"/>
  </p:transition>
  <p:txStyles>
    <p:titleStyle>
      <a:lvl1pPr algn="ctr" rtl="0" eaLnBrk="0" fontAlgn="base" hangingPunct="0">
        <a:spcBef>
          <a:spcPct val="0"/>
        </a:spcBef>
        <a:spcAft>
          <a:spcPct val="0"/>
        </a:spcAft>
        <a:defRPr sz="5000" kern="1200">
          <a:solidFill>
            <a:schemeClr val="tx1"/>
          </a:solidFill>
          <a:latin typeface="+mj-lt"/>
          <a:ea typeface="+mj-ea"/>
          <a:cs typeface="+mj-cs"/>
        </a:defRPr>
      </a:lvl1pPr>
      <a:lvl2pPr algn="ctr" rtl="0" eaLnBrk="0" fontAlgn="base" hangingPunct="0">
        <a:spcBef>
          <a:spcPct val="0"/>
        </a:spcBef>
        <a:spcAft>
          <a:spcPct val="0"/>
        </a:spcAft>
        <a:defRPr sz="5000">
          <a:solidFill>
            <a:schemeClr val="tx1"/>
          </a:solidFill>
          <a:latin typeface="Calibri" pitchFamily="34" charset="0"/>
        </a:defRPr>
      </a:lvl2pPr>
      <a:lvl3pPr algn="ctr" rtl="0" eaLnBrk="0" fontAlgn="base" hangingPunct="0">
        <a:spcBef>
          <a:spcPct val="0"/>
        </a:spcBef>
        <a:spcAft>
          <a:spcPct val="0"/>
        </a:spcAft>
        <a:defRPr sz="5000">
          <a:solidFill>
            <a:schemeClr val="tx1"/>
          </a:solidFill>
          <a:latin typeface="Calibri" pitchFamily="34" charset="0"/>
        </a:defRPr>
      </a:lvl3pPr>
      <a:lvl4pPr algn="ctr" rtl="0" eaLnBrk="0" fontAlgn="base" hangingPunct="0">
        <a:spcBef>
          <a:spcPct val="0"/>
        </a:spcBef>
        <a:spcAft>
          <a:spcPct val="0"/>
        </a:spcAft>
        <a:defRPr sz="5000">
          <a:solidFill>
            <a:schemeClr val="tx1"/>
          </a:solidFill>
          <a:latin typeface="Calibri" pitchFamily="34" charset="0"/>
        </a:defRPr>
      </a:lvl4pPr>
      <a:lvl5pPr algn="ctr" rtl="0" eaLnBrk="0" fontAlgn="base" hangingPunct="0">
        <a:spcBef>
          <a:spcPct val="0"/>
        </a:spcBef>
        <a:spcAft>
          <a:spcPct val="0"/>
        </a:spcAft>
        <a:defRPr sz="5000">
          <a:solidFill>
            <a:schemeClr val="tx1"/>
          </a:solidFill>
          <a:latin typeface="Calibri" pitchFamily="34" charset="0"/>
        </a:defRPr>
      </a:lvl5pPr>
      <a:lvl6pPr marL="517003" algn="ctr" rtl="0" fontAlgn="base">
        <a:spcBef>
          <a:spcPct val="0"/>
        </a:spcBef>
        <a:spcAft>
          <a:spcPct val="0"/>
        </a:spcAft>
        <a:defRPr sz="5000">
          <a:solidFill>
            <a:schemeClr val="tx1"/>
          </a:solidFill>
          <a:latin typeface="Calibri" pitchFamily="34" charset="0"/>
        </a:defRPr>
      </a:lvl6pPr>
      <a:lvl7pPr marL="1034018" algn="ctr" rtl="0" fontAlgn="base">
        <a:spcBef>
          <a:spcPct val="0"/>
        </a:spcBef>
        <a:spcAft>
          <a:spcPct val="0"/>
        </a:spcAft>
        <a:defRPr sz="5000">
          <a:solidFill>
            <a:schemeClr val="tx1"/>
          </a:solidFill>
          <a:latin typeface="Calibri" pitchFamily="34" charset="0"/>
        </a:defRPr>
      </a:lvl7pPr>
      <a:lvl8pPr marL="1551041" algn="ctr" rtl="0" fontAlgn="base">
        <a:spcBef>
          <a:spcPct val="0"/>
        </a:spcBef>
        <a:spcAft>
          <a:spcPct val="0"/>
        </a:spcAft>
        <a:defRPr sz="5000">
          <a:solidFill>
            <a:schemeClr val="tx1"/>
          </a:solidFill>
          <a:latin typeface="Calibri" pitchFamily="34" charset="0"/>
        </a:defRPr>
      </a:lvl8pPr>
      <a:lvl9pPr marL="2068031" algn="ctr" rtl="0" fontAlgn="base">
        <a:spcBef>
          <a:spcPct val="0"/>
        </a:spcBef>
        <a:spcAft>
          <a:spcPct val="0"/>
        </a:spcAft>
        <a:defRPr sz="5000">
          <a:solidFill>
            <a:schemeClr val="tx1"/>
          </a:solidFill>
          <a:latin typeface="Calibri" pitchFamily="34" charset="0"/>
        </a:defRPr>
      </a:lvl9pPr>
    </p:titleStyle>
    <p:bodyStyle>
      <a:lvl1pPr marL="387761" indent="-387761"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40140" indent="-323145"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92521" indent="-258494"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9502" indent="-258494"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26542" indent="-258494"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43547" indent="-258494" algn="l" defTabSz="103401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60558" indent="-258494" algn="l" defTabSz="103401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77558" indent="-258494" algn="l" defTabSz="103401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94573" indent="-258494" algn="l" defTabSz="103401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34018" rtl="0" eaLnBrk="1" latinLnBrk="0" hangingPunct="1">
        <a:defRPr sz="2100" kern="1200">
          <a:solidFill>
            <a:schemeClr val="tx1"/>
          </a:solidFill>
          <a:latin typeface="+mn-lt"/>
          <a:ea typeface="+mn-ea"/>
          <a:cs typeface="+mn-cs"/>
        </a:defRPr>
      </a:lvl1pPr>
      <a:lvl2pPr marL="517003" algn="l" defTabSz="1034018" rtl="0" eaLnBrk="1" latinLnBrk="0" hangingPunct="1">
        <a:defRPr sz="2100" kern="1200">
          <a:solidFill>
            <a:schemeClr val="tx1"/>
          </a:solidFill>
          <a:latin typeface="+mn-lt"/>
          <a:ea typeface="+mn-ea"/>
          <a:cs typeface="+mn-cs"/>
        </a:defRPr>
      </a:lvl2pPr>
      <a:lvl3pPr marL="1034018" algn="l" defTabSz="1034018" rtl="0" eaLnBrk="1" latinLnBrk="0" hangingPunct="1">
        <a:defRPr sz="2100" kern="1200">
          <a:solidFill>
            <a:schemeClr val="tx1"/>
          </a:solidFill>
          <a:latin typeface="+mn-lt"/>
          <a:ea typeface="+mn-ea"/>
          <a:cs typeface="+mn-cs"/>
        </a:defRPr>
      </a:lvl3pPr>
      <a:lvl4pPr marL="1551041" algn="l" defTabSz="1034018" rtl="0" eaLnBrk="1" latinLnBrk="0" hangingPunct="1">
        <a:defRPr sz="2100" kern="1200">
          <a:solidFill>
            <a:schemeClr val="tx1"/>
          </a:solidFill>
          <a:latin typeface="+mn-lt"/>
          <a:ea typeface="+mn-ea"/>
          <a:cs typeface="+mn-cs"/>
        </a:defRPr>
      </a:lvl4pPr>
      <a:lvl5pPr marL="2068031" algn="l" defTabSz="1034018" rtl="0" eaLnBrk="1" latinLnBrk="0" hangingPunct="1">
        <a:defRPr sz="2100" kern="1200">
          <a:solidFill>
            <a:schemeClr val="tx1"/>
          </a:solidFill>
          <a:latin typeface="+mn-lt"/>
          <a:ea typeface="+mn-ea"/>
          <a:cs typeface="+mn-cs"/>
        </a:defRPr>
      </a:lvl5pPr>
      <a:lvl6pPr marL="2585041" algn="l" defTabSz="1034018" rtl="0" eaLnBrk="1" latinLnBrk="0" hangingPunct="1">
        <a:defRPr sz="2100" kern="1200">
          <a:solidFill>
            <a:schemeClr val="tx1"/>
          </a:solidFill>
          <a:latin typeface="+mn-lt"/>
          <a:ea typeface="+mn-ea"/>
          <a:cs typeface="+mn-cs"/>
        </a:defRPr>
      </a:lvl6pPr>
      <a:lvl7pPr marL="3102061" algn="l" defTabSz="1034018" rtl="0" eaLnBrk="1" latinLnBrk="0" hangingPunct="1">
        <a:defRPr sz="2100" kern="1200">
          <a:solidFill>
            <a:schemeClr val="tx1"/>
          </a:solidFill>
          <a:latin typeface="+mn-lt"/>
          <a:ea typeface="+mn-ea"/>
          <a:cs typeface="+mn-cs"/>
        </a:defRPr>
      </a:lvl7pPr>
      <a:lvl8pPr marL="3619044" algn="l" defTabSz="1034018" rtl="0" eaLnBrk="1" latinLnBrk="0" hangingPunct="1">
        <a:defRPr sz="2100" kern="1200">
          <a:solidFill>
            <a:schemeClr val="tx1"/>
          </a:solidFill>
          <a:latin typeface="+mn-lt"/>
          <a:ea typeface="+mn-ea"/>
          <a:cs typeface="+mn-cs"/>
        </a:defRPr>
      </a:lvl8pPr>
      <a:lvl9pPr marL="4136070" algn="l" defTabSz="1034018"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534670" y="302868"/>
            <a:ext cx="9624060" cy="1260475"/>
          </a:xfrm>
          <a:prstGeom prst="rect">
            <a:avLst/>
          </a:prstGeom>
          <a:noFill/>
          <a:ln w="9525">
            <a:noFill/>
            <a:miter lim="800000"/>
            <a:headEnd/>
            <a:tailEnd/>
          </a:ln>
        </p:spPr>
        <p:txBody>
          <a:bodyPr vert="horz" wrap="square" lIns="103571" tIns="51788" rIns="103571" bIns="51788"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534670" y="1764755"/>
            <a:ext cx="9624060" cy="4991131"/>
          </a:xfrm>
          <a:prstGeom prst="rect">
            <a:avLst/>
          </a:prstGeom>
          <a:noFill/>
          <a:ln w="9525">
            <a:noFill/>
            <a:miter lim="800000"/>
            <a:headEnd/>
            <a:tailEnd/>
          </a:ln>
        </p:spPr>
        <p:txBody>
          <a:bodyPr vert="horz" wrap="square" lIns="103571" tIns="51788" rIns="103571" bIns="51788"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534671" y="7009643"/>
            <a:ext cx="2495127" cy="402652"/>
          </a:xfrm>
          <a:prstGeom prst="rect">
            <a:avLst/>
          </a:prstGeom>
        </p:spPr>
        <p:txBody>
          <a:bodyPr vert="horz" lIns="103571" tIns="51788" rIns="103571" bIns="51788" rtlCol="0" anchor="ctr"/>
          <a:lstStyle>
            <a:lvl1pPr algn="l" fontAlgn="auto">
              <a:spcBef>
                <a:spcPts val="0"/>
              </a:spcBef>
              <a:spcAft>
                <a:spcPts val="0"/>
              </a:spcAft>
              <a:defRPr sz="1400">
                <a:solidFill>
                  <a:schemeClr val="tx1">
                    <a:tint val="75000"/>
                  </a:schemeClr>
                </a:solidFill>
                <a:latin typeface="+mn-lt"/>
                <a:cs typeface="+mn-cs"/>
              </a:defRPr>
            </a:lvl1pPr>
          </a:lstStyle>
          <a:p>
            <a:pPr defTabSz="907843">
              <a:defRPr/>
            </a:pPr>
            <a:fld id="{CF4B63DA-19FB-427E-AF0F-20525A6EFEC4}" type="datetimeFigureOut">
              <a:rPr lang="tr-TR" smtClean="0">
                <a:solidFill>
                  <a:prstClr val="black">
                    <a:tint val="75000"/>
                  </a:prstClr>
                </a:solidFill>
              </a:rPr>
              <a:pPr defTabSz="907843">
                <a:defRPr/>
              </a:pPr>
              <a:t>25.12.2017</a:t>
            </a:fld>
            <a:endParaRPr lang="tr-TR">
              <a:solidFill>
                <a:prstClr val="black">
                  <a:tint val="75000"/>
                </a:prstClr>
              </a:solidFill>
            </a:endParaRPr>
          </a:p>
        </p:txBody>
      </p:sp>
      <p:sp>
        <p:nvSpPr>
          <p:cNvPr id="5" name="4 Altbilgi Yer Tutucusu"/>
          <p:cNvSpPr>
            <a:spLocks noGrp="1"/>
          </p:cNvSpPr>
          <p:nvPr>
            <p:ph type="ftr" sz="quarter" idx="3"/>
          </p:nvPr>
        </p:nvSpPr>
        <p:spPr>
          <a:xfrm>
            <a:off x="3653582" y="7009643"/>
            <a:ext cx="3386243" cy="402652"/>
          </a:xfrm>
          <a:prstGeom prst="rect">
            <a:avLst/>
          </a:prstGeom>
        </p:spPr>
        <p:txBody>
          <a:bodyPr vert="horz" lIns="103571" tIns="51788" rIns="103571" bIns="51788" rtlCol="0" anchor="ctr"/>
          <a:lstStyle>
            <a:lvl1pPr algn="ctr" fontAlgn="auto">
              <a:spcBef>
                <a:spcPts val="0"/>
              </a:spcBef>
              <a:spcAft>
                <a:spcPts val="0"/>
              </a:spcAft>
              <a:defRPr sz="1400">
                <a:solidFill>
                  <a:schemeClr val="tx1">
                    <a:tint val="75000"/>
                  </a:schemeClr>
                </a:solidFill>
                <a:latin typeface="+mn-lt"/>
                <a:cs typeface="+mn-cs"/>
              </a:defRPr>
            </a:lvl1pPr>
          </a:lstStyle>
          <a:p>
            <a:pPr defTabSz="907843">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7663603" y="7009643"/>
            <a:ext cx="2495127" cy="402652"/>
          </a:xfrm>
          <a:prstGeom prst="rect">
            <a:avLst/>
          </a:prstGeom>
        </p:spPr>
        <p:txBody>
          <a:bodyPr vert="horz" lIns="103571" tIns="51788" rIns="103571" bIns="51788" rtlCol="0" anchor="ctr"/>
          <a:lstStyle>
            <a:lvl1pPr algn="r" fontAlgn="auto">
              <a:spcBef>
                <a:spcPts val="0"/>
              </a:spcBef>
              <a:spcAft>
                <a:spcPts val="0"/>
              </a:spcAft>
              <a:defRPr sz="1400">
                <a:solidFill>
                  <a:schemeClr val="tx1">
                    <a:tint val="75000"/>
                  </a:schemeClr>
                </a:solidFill>
                <a:latin typeface="+mn-lt"/>
                <a:cs typeface="+mn-cs"/>
              </a:defRPr>
            </a:lvl1pPr>
          </a:lstStyle>
          <a:p>
            <a:pPr defTabSz="907843">
              <a:defRPr/>
            </a:pPr>
            <a:fld id="{14DF835F-DC45-4B41-ABF4-B0B8FB843348}" type="slidenum">
              <a:rPr lang="tr-TR" smtClean="0">
                <a:solidFill>
                  <a:prstClr val="black">
                    <a:tint val="75000"/>
                  </a:prstClr>
                </a:solidFill>
              </a:rPr>
              <a:pPr defTabSz="907843">
                <a:defRPr/>
              </a:pPr>
              <a:t>‹#›</a:t>
            </a:fld>
            <a:endParaRPr lang="tr-TR">
              <a:solidFill>
                <a:prstClr val="black">
                  <a:tint val="75000"/>
                </a:prstClr>
              </a:solidFill>
            </a:endParaRPr>
          </a:p>
        </p:txBody>
      </p:sp>
    </p:spTree>
    <p:extLst>
      <p:ext uri="{BB962C8B-B14F-4D97-AF65-F5344CB8AC3E}">
        <p14:creationId xmlns:p14="http://schemas.microsoft.com/office/powerpoint/2010/main" xmlns="" val="140217659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ransition spd="med">
    <p:wipe dir="d"/>
  </p:transition>
  <p:txStyles>
    <p:titleStyle>
      <a:lvl1pPr algn="ctr" rtl="0" eaLnBrk="0" fontAlgn="base" hangingPunct="0">
        <a:spcBef>
          <a:spcPct val="0"/>
        </a:spcBef>
        <a:spcAft>
          <a:spcPct val="0"/>
        </a:spcAft>
        <a:defRPr sz="5000" kern="1200">
          <a:solidFill>
            <a:schemeClr val="tx1"/>
          </a:solidFill>
          <a:latin typeface="+mj-lt"/>
          <a:ea typeface="+mj-ea"/>
          <a:cs typeface="+mj-cs"/>
        </a:defRPr>
      </a:lvl1pPr>
      <a:lvl2pPr algn="ctr" rtl="0" eaLnBrk="0" fontAlgn="base" hangingPunct="0">
        <a:spcBef>
          <a:spcPct val="0"/>
        </a:spcBef>
        <a:spcAft>
          <a:spcPct val="0"/>
        </a:spcAft>
        <a:defRPr sz="5000">
          <a:solidFill>
            <a:schemeClr val="tx1"/>
          </a:solidFill>
          <a:latin typeface="Calibri" pitchFamily="34" charset="0"/>
        </a:defRPr>
      </a:lvl2pPr>
      <a:lvl3pPr algn="ctr" rtl="0" eaLnBrk="0" fontAlgn="base" hangingPunct="0">
        <a:spcBef>
          <a:spcPct val="0"/>
        </a:spcBef>
        <a:spcAft>
          <a:spcPct val="0"/>
        </a:spcAft>
        <a:defRPr sz="5000">
          <a:solidFill>
            <a:schemeClr val="tx1"/>
          </a:solidFill>
          <a:latin typeface="Calibri" pitchFamily="34" charset="0"/>
        </a:defRPr>
      </a:lvl3pPr>
      <a:lvl4pPr algn="ctr" rtl="0" eaLnBrk="0" fontAlgn="base" hangingPunct="0">
        <a:spcBef>
          <a:spcPct val="0"/>
        </a:spcBef>
        <a:spcAft>
          <a:spcPct val="0"/>
        </a:spcAft>
        <a:defRPr sz="5000">
          <a:solidFill>
            <a:schemeClr val="tx1"/>
          </a:solidFill>
          <a:latin typeface="Calibri" pitchFamily="34" charset="0"/>
        </a:defRPr>
      </a:lvl4pPr>
      <a:lvl5pPr algn="ctr" rtl="0" eaLnBrk="0" fontAlgn="base" hangingPunct="0">
        <a:spcBef>
          <a:spcPct val="0"/>
        </a:spcBef>
        <a:spcAft>
          <a:spcPct val="0"/>
        </a:spcAft>
        <a:defRPr sz="5000">
          <a:solidFill>
            <a:schemeClr val="tx1"/>
          </a:solidFill>
          <a:latin typeface="Calibri" pitchFamily="34" charset="0"/>
        </a:defRPr>
      </a:lvl5pPr>
      <a:lvl6pPr marL="517832" algn="ctr" rtl="0" fontAlgn="base">
        <a:spcBef>
          <a:spcPct val="0"/>
        </a:spcBef>
        <a:spcAft>
          <a:spcPct val="0"/>
        </a:spcAft>
        <a:defRPr sz="5000">
          <a:solidFill>
            <a:schemeClr val="tx1"/>
          </a:solidFill>
          <a:latin typeface="Calibri" pitchFamily="34" charset="0"/>
        </a:defRPr>
      </a:lvl6pPr>
      <a:lvl7pPr marL="1035670" algn="ctr" rtl="0" fontAlgn="base">
        <a:spcBef>
          <a:spcPct val="0"/>
        </a:spcBef>
        <a:spcAft>
          <a:spcPct val="0"/>
        </a:spcAft>
        <a:defRPr sz="5000">
          <a:solidFill>
            <a:schemeClr val="tx1"/>
          </a:solidFill>
          <a:latin typeface="Calibri" pitchFamily="34" charset="0"/>
        </a:defRPr>
      </a:lvl7pPr>
      <a:lvl8pPr marL="1553519" algn="ctr" rtl="0" fontAlgn="base">
        <a:spcBef>
          <a:spcPct val="0"/>
        </a:spcBef>
        <a:spcAft>
          <a:spcPct val="0"/>
        </a:spcAft>
        <a:defRPr sz="5000">
          <a:solidFill>
            <a:schemeClr val="tx1"/>
          </a:solidFill>
          <a:latin typeface="Calibri" pitchFamily="34" charset="0"/>
        </a:defRPr>
      </a:lvl8pPr>
      <a:lvl9pPr marL="2071337" algn="ctr" rtl="0" fontAlgn="base">
        <a:spcBef>
          <a:spcPct val="0"/>
        </a:spcBef>
        <a:spcAft>
          <a:spcPct val="0"/>
        </a:spcAft>
        <a:defRPr sz="5000">
          <a:solidFill>
            <a:schemeClr val="tx1"/>
          </a:solidFill>
          <a:latin typeface="Calibri" pitchFamily="34" charset="0"/>
        </a:defRPr>
      </a:lvl9pPr>
    </p:titleStyle>
    <p:bodyStyle>
      <a:lvl1pPr marL="388381" indent="-388381"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41483" indent="-32366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94586" indent="-258910"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12397" indent="-25891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30259" indent="-25891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48094" indent="-258910" algn="l" defTabSz="103567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65935" indent="-258910" algn="l" defTabSz="103567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83760" indent="-258910" algn="l" defTabSz="103567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01601" indent="-258910" algn="l" defTabSz="103567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35670" rtl="0" eaLnBrk="1" latinLnBrk="0" hangingPunct="1">
        <a:defRPr sz="2100" kern="1200">
          <a:solidFill>
            <a:schemeClr val="tx1"/>
          </a:solidFill>
          <a:latin typeface="+mn-lt"/>
          <a:ea typeface="+mn-ea"/>
          <a:cs typeface="+mn-cs"/>
        </a:defRPr>
      </a:lvl1pPr>
      <a:lvl2pPr marL="517832" algn="l" defTabSz="1035670" rtl="0" eaLnBrk="1" latinLnBrk="0" hangingPunct="1">
        <a:defRPr sz="2100" kern="1200">
          <a:solidFill>
            <a:schemeClr val="tx1"/>
          </a:solidFill>
          <a:latin typeface="+mn-lt"/>
          <a:ea typeface="+mn-ea"/>
          <a:cs typeface="+mn-cs"/>
        </a:defRPr>
      </a:lvl2pPr>
      <a:lvl3pPr marL="1035670" algn="l" defTabSz="1035670" rtl="0" eaLnBrk="1" latinLnBrk="0" hangingPunct="1">
        <a:defRPr sz="2100" kern="1200">
          <a:solidFill>
            <a:schemeClr val="tx1"/>
          </a:solidFill>
          <a:latin typeface="+mn-lt"/>
          <a:ea typeface="+mn-ea"/>
          <a:cs typeface="+mn-cs"/>
        </a:defRPr>
      </a:lvl3pPr>
      <a:lvl4pPr marL="1553519" algn="l" defTabSz="1035670" rtl="0" eaLnBrk="1" latinLnBrk="0" hangingPunct="1">
        <a:defRPr sz="2100" kern="1200">
          <a:solidFill>
            <a:schemeClr val="tx1"/>
          </a:solidFill>
          <a:latin typeface="+mn-lt"/>
          <a:ea typeface="+mn-ea"/>
          <a:cs typeface="+mn-cs"/>
        </a:defRPr>
      </a:lvl4pPr>
      <a:lvl5pPr marL="2071337" algn="l" defTabSz="1035670" rtl="0" eaLnBrk="1" latinLnBrk="0" hangingPunct="1">
        <a:defRPr sz="2100" kern="1200">
          <a:solidFill>
            <a:schemeClr val="tx1"/>
          </a:solidFill>
          <a:latin typeface="+mn-lt"/>
          <a:ea typeface="+mn-ea"/>
          <a:cs typeface="+mn-cs"/>
        </a:defRPr>
      </a:lvl5pPr>
      <a:lvl6pPr marL="2589177" algn="l" defTabSz="1035670" rtl="0" eaLnBrk="1" latinLnBrk="0" hangingPunct="1">
        <a:defRPr sz="2100" kern="1200">
          <a:solidFill>
            <a:schemeClr val="tx1"/>
          </a:solidFill>
          <a:latin typeface="+mn-lt"/>
          <a:ea typeface="+mn-ea"/>
          <a:cs typeface="+mn-cs"/>
        </a:defRPr>
      </a:lvl6pPr>
      <a:lvl7pPr marL="3107016" algn="l" defTabSz="1035670" rtl="0" eaLnBrk="1" latinLnBrk="0" hangingPunct="1">
        <a:defRPr sz="2100" kern="1200">
          <a:solidFill>
            <a:schemeClr val="tx1"/>
          </a:solidFill>
          <a:latin typeface="+mn-lt"/>
          <a:ea typeface="+mn-ea"/>
          <a:cs typeface="+mn-cs"/>
        </a:defRPr>
      </a:lvl7pPr>
      <a:lvl8pPr marL="3624834" algn="l" defTabSz="1035670" rtl="0" eaLnBrk="1" latinLnBrk="0" hangingPunct="1">
        <a:defRPr sz="2100" kern="1200">
          <a:solidFill>
            <a:schemeClr val="tx1"/>
          </a:solidFill>
          <a:latin typeface="+mn-lt"/>
          <a:ea typeface="+mn-ea"/>
          <a:cs typeface="+mn-cs"/>
        </a:defRPr>
      </a:lvl8pPr>
      <a:lvl9pPr marL="4142686" algn="l" defTabSz="10356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tr/url?sa=i&amp;rct=j&amp;q=&amp;esrc=s&amp;frm=1&amp;source=images&amp;cd=&amp;cad=rja&amp;docid=2FK2Zw-M6eeJXM&amp;tbnid=yVAr2rRcIh91yM:&amp;ved=0CAUQjRw&amp;url=http://www.sorubankamiz.net/2013-lys-basvurulari-uzatilacak-mi/&amp;ei=W-tDUtXiLcWGswa64oGADA&amp;bvm=bv.53217764,d.Yms&amp;psig=AFQjCNGG-xGNVMIdpG_1K8JRnVZT8K5otQ&amp;ust=1380269263307422" TargetMode="External"/><Relationship Id="rId1" Type="http://schemas.openxmlformats.org/officeDocument/2006/relationships/slideLayout" Target="../slideLayouts/slideLayout8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2FK2Zw-M6eeJXM&amp;tbnid=yVAr2rRcIh91yM:&amp;ved=0CAUQjRw&amp;url=http://www.sorubankamiz.net/2013-lys-basvurulari-uzatilacak-mi/&amp;ei=W-tDUtXiLcWGswa64oGADA&amp;bvm=bv.53217764,d.Yms&amp;psig=AFQjCNGG-xGNVMIdpG_1K8JRnVZT8K5otQ&amp;ust=1380269263307422" TargetMode="External"/><Relationship Id="rId2" Type="http://schemas.openxmlformats.org/officeDocument/2006/relationships/image" Target="../media/image15.jpeg"/><Relationship Id="rId1" Type="http://schemas.openxmlformats.org/officeDocument/2006/relationships/slideLayout" Target="../slideLayouts/slideLayout13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19.xml"/><Relationship Id="rId1" Type="http://schemas.openxmlformats.org/officeDocument/2006/relationships/video" Target="file:///F:\Yeni%20klas&#246;r\AYSUN%20&#199;ITLIK\masa&#252;st&#252;%20AYSUN(2013-2014)\fls&#351;\ygs-lys%20yeni\En%20iyi%20Motivasyon%20HD.mp4" TargetMode="Externa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120.xml"/><Relationship Id="rId6" Type="http://schemas.openxmlformats.org/officeDocument/2006/relationships/diagramData" Target="../diagrams/data2.xml"/><Relationship Id="rId11"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4.jpeg"/><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120.xml"/><Relationship Id="rId6" Type="http://schemas.openxmlformats.org/officeDocument/2006/relationships/diagramData" Target="../diagrams/data4.xml"/><Relationship Id="rId11" Type="http://schemas.microsoft.com/office/2007/relationships/diagramDrawing" Target="../diagrams/drawing4.xml"/><Relationship Id="rId5" Type="http://schemas.openxmlformats.org/officeDocument/2006/relationships/diagramColors" Target="../diagrams/colors3.xml"/><Relationship Id="rId10" Type="http://schemas.microsoft.com/office/2007/relationships/diagramDrawing" Target="../diagrams/drawing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5.xml"/><Relationship Id="rId7" Type="http://schemas.openxmlformats.org/officeDocument/2006/relationships/image" Target="../media/image26.jpeg"/><Relationship Id="rId2" Type="http://schemas.openxmlformats.org/officeDocument/2006/relationships/diagramData" Target="../diagrams/data5.xml"/><Relationship Id="rId1" Type="http://schemas.openxmlformats.org/officeDocument/2006/relationships/slideLayout" Target="../slideLayouts/slideLayout120.xml"/><Relationship Id="rId6" Type="http://schemas.openxmlformats.org/officeDocument/2006/relationships/image" Target="../media/image25.png"/><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0.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7.xml"/><Relationship Id="rId13" Type="http://schemas.microsoft.com/office/2007/relationships/diagramDrawing" Target="../diagrams/drawing6.xml"/><Relationship Id="rId3" Type="http://schemas.openxmlformats.org/officeDocument/2006/relationships/diagramLayout" Target="../diagrams/layout6.xml"/><Relationship Id="rId7" Type="http://schemas.openxmlformats.org/officeDocument/2006/relationships/diagramData" Target="../diagrams/data7.xml"/><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120.xml"/><Relationship Id="rId6" Type="http://schemas.openxmlformats.org/officeDocument/2006/relationships/image" Target="../media/image29.jpeg"/><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1.jpeg"/><Relationship Id="rId7" Type="http://schemas.openxmlformats.org/officeDocument/2006/relationships/diagramColors" Target="../diagrams/colors9.xml"/><Relationship Id="rId2" Type="http://schemas.openxmlformats.org/officeDocument/2006/relationships/image" Target="../media/image30.jpeg"/><Relationship Id="rId1" Type="http://schemas.openxmlformats.org/officeDocument/2006/relationships/slideLayout" Target="../slideLayouts/slideLayout12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diagramLayout" Target="../diagrams/layout10.xml"/><Relationship Id="rId7" Type="http://schemas.openxmlformats.org/officeDocument/2006/relationships/diagramLayout" Target="../diagrams/layout11.xml"/><Relationship Id="rId2" Type="http://schemas.openxmlformats.org/officeDocument/2006/relationships/diagramData" Target="../diagrams/data10.xml"/><Relationship Id="rId1" Type="http://schemas.openxmlformats.org/officeDocument/2006/relationships/slideLayout" Target="../slideLayouts/slideLayout120.xml"/><Relationship Id="rId6" Type="http://schemas.openxmlformats.org/officeDocument/2006/relationships/diagramData" Target="../diagrams/data11.xml"/><Relationship Id="rId11" Type="http://schemas.microsoft.com/office/2007/relationships/diagramDrawing" Target="../diagrams/drawing11.xml"/><Relationship Id="rId5" Type="http://schemas.openxmlformats.org/officeDocument/2006/relationships/diagramColors" Target="../diagrams/colors10.xml"/><Relationship Id="rId10" Type="http://schemas.microsoft.com/office/2007/relationships/diagramDrawing" Target="../diagrams/drawing10.xml"/><Relationship Id="rId4" Type="http://schemas.openxmlformats.org/officeDocument/2006/relationships/diagramQuickStyle" Target="../diagrams/quickStyle10.xml"/><Relationship Id="rId9" Type="http://schemas.openxmlformats.org/officeDocument/2006/relationships/diagramColors" Target="../diagrams/colors11.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44.xml"/><Relationship Id="rId4" Type="http://schemas.openxmlformats.org/officeDocument/2006/relationships/image" Target="../media/image47.emf"/></Relationships>
</file>

<file path=ppt/slides/_rels/slide2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44.xml"/><Relationship Id="rId4" Type="http://schemas.openxmlformats.org/officeDocument/2006/relationships/image" Target="../media/image50.emf"/></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diagramLayout" Target="../diagrams/layout14.xml"/><Relationship Id="rId7" Type="http://schemas.openxmlformats.org/officeDocument/2006/relationships/diagramLayout" Target="../diagrams/layout15.xml"/><Relationship Id="rId2" Type="http://schemas.openxmlformats.org/officeDocument/2006/relationships/diagramData" Target="../diagrams/data14.xml"/><Relationship Id="rId1" Type="http://schemas.openxmlformats.org/officeDocument/2006/relationships/slideLayout" Target="../slideLayouts/slideLayout120.xml"/><Relationship Id="rId6" Type="http://schemas.openxmlformats.org/officeDocument/2006/relationships/diagramData" Target="../diagrams/data15.xml"/><Relationship Id="rId11" Type="http://schemas.microsoft.com/office/2007/relationships/diagramDrawing" Target="../diagrams/drawing15.xml"/><Relationship Id="rId5" Type="http://schemas.openxmlformats.org/officeDocument/2006/relationships/diagramColors" Target="../diagrams/colors14.xml"/><Relationship Id="rId10" Type="http://schemas.microsoft.com/office/2007/relationships/diagramDrawing" Target="../diagrams/drawing14.xml"/><Relationship Id="rId4" Type="http://schemas.openxmlformats.org/officeDocument/2006/relationships/diagramQuickStyle" Target="../diagrams/quickStyle14.xml"/><Relationship Id="rId9" Type="http://schemas.openxmlformats.org/officeDocument/2006/relationships/diagramColors" Target="../diagrams/colors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7" Type="http://schemas.microsoft.com/office/2007/relationships/diagramDrawing" Target="../diagrams/drawing18.xml"/><Relationship Id="rId2" Type="http://schemas.openxmlformats.org/officeDocument/2006/relationships/diagramData" Target="../diagrams/data18.xml"/><Relationship Id="rId1" Type="http://schemas.openxmlformats.org/officeDocument/2006/relationships/slideLayout" Target="../slideLayouts/slideLayout120.xml"/><Relationship Id="rId6" Type="http://schemas.openxmlformats.org/officeDocument/2006/relationships/image" Target="../media/image51.jpeg"/><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7" Type="http://schemas.microsoft.com/office/2007/relationships/diagramDrawing" Target="../diagrams/drawing20.xml"/><Relationship Id="rId2" Type="http://schemas.openxmlformats.org/officeDocument/2006/relationships/diagramData" Target="../diagrams/data20.xml"/><Relationship Id="rId1" Type="http://schemas.openxmlformats.org/officeDocument/2006/relationships/slideLayout" Target="../slideLayouts/slideLayout120.xml"/><Relationship Id="rId6" Type="http://schemas.openxmlformats.org/officeDocument/2006/relationships/image" Target="../media/image52.jpeg"/><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2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5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Metin kutusu"/>
          <p:cNvSpPr txBox="1"/>
          <p:nvPr/>
        </p:nvSpPr>
        <p:spPr>
          <a:xfrm>
            <a:off x="334136" y="393876"/>
            <a:ext cx="9858047" cy="1367217"/>
          </a:xfrm>
          <a:prstGeom prst="rect">
            <a:avLst/>
          </a:prstGeom>
          <a:noFill/>
        </p:spPr>
        <p:txBody>
          <a:bodyPr lIns="103124" tIns="51564" rIns="103124" bIns="51564">
            <a:spAutoFit/>
          </a:bodyPr>
          <a:lstStyle/>
          <a:p>
            <a:pPr algn="ctr" defTabSz="1031270">
              <a:defRPr/>
            </a:pPr>
            <a:r>
              <a:rPr lang="tr-TR" sz="8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YKS SİSTEMİ</a:t>
            </a:r>
          </a:p>
        </p:txBody>
      </p:sp>
      <p:sp>
        <p:nvSpPr>
          <p:cNvPr id="5" name="4 Metin kutusu"/>
          <p:cNvSpPr txBox="1"/>
          <p:nvPr/>
        </p:nvSpPr>
        <p:spPr>
          <a:xfrm>
            <a:off x="9136121" y="2757901"/>
            <a:ext cx="805431" cy="4291094"/>
          </a:xfrm>
          <a:prstGeom prst="rect">
            <a:avLst/>
          </a:prstGeom>
          <a:noFill/>
        </p:spPr>
        <p:txBody>
          <a:bodyPr lIns="103124" tIns="51564" rIns="103124" bIns="51564">
            <a:spAutoFit/>
          </a:bodyPr>
          <a:lstStyle/>
          <a:p>
            <a:pPr defTabSz="1031270">
              <a:defRPr/>
            </a:pPr>
            <a:r>
              <a:rPr lang="tr-TR" sz="6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p>
          <a:p>
            <a:pPr defTabSz="1031270">
              <a:defRPr/>
            </a:pPr>
            <a:r>
              <a:rPr lang="tr-TR" sz="6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0</a:t>
            </a:r>
          </a:p>
          <a:p>
            <a:pPr defTabSz="1031270">
              <a:defRPr/>
            </a:pPr>
            <a:r>
              <a:rPr lang="tr-TR" sz="6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p>
          <a:p>
            <a:pPr defTabSz="1031270">
              <a:defRPr/>
            </a:pPr>
            <a:r>
              <a:rPr lang="tr-TR" sz="6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8</a:t>
            </a:r>
          </a:p>
        </p:txBody>
      </p:sp>
    </p:spTree>
    <p:extLst>
      <p:ext uri="{BB962C8B-B14F-4D97-AF65-F5344CB8AC3E}">
        <p14:creationId xmlns:p14="http://schemas.microsoft.com/office/powerpoint/2010/main" xmlns="" val="4146667061"/>
      </p:ext>
    </p:extLst>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orubankamiz.net/wp-content/uploads/2013/05/lys-2013-ba%C5%9Fvuru-tarihi-uzat%C4%B1ld%C4%B1-m%C4%B1.jpg">
            <a:hlinkClick r:id="rId2"/>
          </p:cNvPr>
          <p:cNvPicPr>
            <a:picLocks noGrp="1" noChangeAspect="1" noChangeArrowheads="1"/>
          </p:cNvPicPr>
          <p:nvPr>
            <p:ph idx="1"/>
          </p:nvPr>
        </p:nvPicPr>
        <p:blipFill>
          <a:blip r:embed="rId3">
            <a:extLst/>
          </a:blip>
          <a:srcRect/>
          <a:stretch>
            <a:fillRect/>
          </a:stretch>
        </p:blipFill>
        <p:spPr bwMode="auto">
          <a:xfrm>
            <a:off x="1" y="1811919"/>
            <a:ext cx="4121415" cy="5278302"/>
          </a:xfrm>
          <a:prstGeom prst="rect">
            <a:avLst/>
          </a:prstGeom>
          <a:ln>
            <a:noFill/>
          </a:ln>
          <a:effectLst>
            <a:softEdge rad="112500"/>
          </a:effectLst>
          <a:extLst/>
        </p:spPr>
      </p:pic>
      <p:pic>
        <p:nvPicPr>
          <p:cNvPr id="5" name="Picture 2"/>
          <p:cNvPicPr>
            <a:picLocks noChangeAspect="1" noChangeArrowheads="1"/>
          </p:cNvPicPr>
          <p:nvPr/>
        </p:nvPicPr>
        <p:blipFill>
          <a:blip r:embed="rId4">
            <a:extLst/>
          </a:blip>
          <a:srcRect/>
          <a:stretch>
            <a:fillRect/>
          </a:stretch>
        </p:blipFill>
        <p:spPr bwMode="auto">
          <a:xfrm>
            <a:off x="835394" y="157645"/>
            <a:ext cx="7925521" cy="15087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5 Metin kutusu"/>
          <p:cNvSpPr txBox="1"/>
          <p:nvPr/>
        </p:nvSpPr>
        <p:spPr>
          <a:xfrm>
            <a:off x="4260645" y="1733214"/>
            <a:ext cx="5597365" cy="5713158"/>
          </a:xfrm>
          <a:prstGeom prst="round2DiagRect">
            <a:avLst/>
          </a:prstGeom>
          <a:ln/>
        </p:spPr>
        <p:style>
          <a:lnRef idx="3">
            <a:schemeClr val="lt1"/>
          </a:lnRef>
          <a:fillRef idx="1">
            <a:schemeClr val="accent6"/>
          </a:fillRef>
          <a:effectRef idx="1">
            <a:schemeClr val="accent6"/>
          </a:effectRef>
          <a:fontRef idx="minor">
            <a:schemeClr val="lt1"/>
          </a:fontRef>
        </p:style>
        <p:txBody>
          <a:bodyPr wrap="square" lIns="103398" tIns="51701" rIns="103398" bIns="51701">
            <a:spAutoFit/>
          </a:bodyPr>
          <a:lstStyle/>
          <a:p>
            <a:pPr defTabSz="1034018" fontAlgn="base">
              <a:spcBef>
                <a:spcPct val="0"/>
              </a:spcBef>
              <a:spcAft>
                <a:spcPct val="0"/>
              </a:spcAft>
              <a:buFont typeface="Arial" pitchFamily="34" charset="0"/>
              <a:buChar char="•"/>
            </a:pPr>
            <a:r>
              <a:rPr lang="tr-TR" sz="2200" dirty="0">
                <a:solidFill>
                  <a:prstClr val="black"/>
                </a:solidFill>
                <a:latin typeface="Times New Roman" pitchFamily="18" charset="0"/>
                <a:cs typeface="Times New Roman" pitchFamily="18" charset="0"/>
              </a:rPr>
              <a:t>Özel yetenek sınavı gerektiren yükseköğretim programlarına başvurabilmek için 2018-TYT’ye  girmiş ve  2018-TYT’den </a:t>
            </a:r>
            <a:r>
              <a:rPr lang="tr-TR" sz="2200" b="1" u="sng" dirty="0">
                <a:solidFill>
                  <a:prstClr val="black"/>
                </a:solidFill>
                <a:latin typeface="Times New Roman" pitchFamily="18" charset="0"/>
                <a:cs typeface="Times New Roman" pitchFamily="18" charset="0"/>
              </a:rPr>
              <a:t>en az 150 </a:t>
            </a:r>
            <a:r>
              <a:rPr lang="tr-TR" sz="2200" dirty="0">
                <a:solidFill>
                  <a:prstClr val="black"/>
                </a:solidFill>
                <a:latin typeface="Times New Roman" pitchFamily="18" charset="0"/>
                <a:cs typeface="Times New Roman" pitchFamily="18" charset="0"/>
              </a:rPr>
              <a:t>puan almış olmak gereklidir. Bu programlardan her birine en az kaç puan almış adayların başvurabileceklerine başvuru öncesinde sınavı yapacak ilgili yükseköğretim kurumunca karar verilecek, bu karar basın-yayın organlarıyla adaylara duyurulacaktır.</a:t>
            </a:r>
          </a:p>
          <a:p>
            <a:pPr defTabSz="1034018" fontAlgn="base">
              <a:spcBef>
                <a:spcPct val="0"/>
              </a:spcBef>
              <a:spcAft>
                <a:spcPct val="0"/>
              </a:spcAft>
              <a:buFont typeface="Arial" pitchFamily="34" charset="0"/>
              <a:buChar char="•"/>
            </a:pPr>
            <a:r>
              <a:rPr lang="tr-TR" sz="2200" dirty="0">
                <a:solidFill>
                  <a:prstClr val="black"/>
                </a:solidFill>
                <a:latin typeface="Times New Roman" pitchFamily="18" charset="0"/>
                <a:cs typeface="Times New Roman" pitchFamily="18" charset="0"/>
              </a:rPr>
              <a:t>Özel Yetenek Sınavı Puanı:</a:t>
            </a:r>
          </a:p>
          <a:p>
            <a:pPr marL="387727" indent="-387727" defTabSz="1034018" fontAlgn="base">
              <a:spcBef>
                <a:spcPct val="0"/>
              </a:spcBef>
              <a:spcAft>
                <a:spcPct val="0"/>
              </a:spcAft>
              <a:buFont typeface="+mj-lt"/>
              <a:buAutoNum type="alphaLcParenR"/>
            </a:pPr>
            <a:r>
              <a:rPr lang="tr-TR" sz="2200" dirty="0">
                <a:solidFill>
                  <a:prstClr val="black"/>
                </a:solidFill>
                <a:latin typeface="Times New Roman" pitchFamily="18" charset="0"/>
                <a:cs typeface="Times New Roman" pitchFamily="18" charset="0"/>
              </a:rPr>
              <a:t>Özel Yetenek Sınavı Standart Puanı</a:t>
            </a:r>
          </a:p>
          <a:p>
            <a:pPr marL="387727" indent="-387727" defTabSz="1034018" fontAlgn="base">
              <a:spcBef>
                <a:spcPct val="0"/>
              </a:spcBef>
              <a:spcAft>
                <a:spcPct val="0"/>
              </a:spcAft>
              <a:buFont typeface="+mj-lt"/>
              <a:buAutoNum type="alphaLcParenR"/>
            </a:pPr>
            <a:r>
              <a:rPr lang="tr-TR" sz="2200" dirty="0">
                <a:solidFill>
                  <a:prstClr val="black"/>
                </a:solidFill>
                <a:latin typeface="Times New Roman" pitchFamily="18" charset="0"/>
                <a:cs typeface="Times New Roman" pitchFamily="18" charset="0"/>
              </a:rPr>
              <a:t>Ortaöğretim Başarı Puanı(OBP)</a:t>
            </a:r>
          </a:p>
          <a:p>
            <a:pPr marL="387727" indent="-387727" defTabSz="1034018" fontAlgn="base">
              <a:spcBef>
                <a:spcPct val="0"/>
              </a:spcBef>
              <a:spcAft>
                <a:spcPct val="0"/>
              </a:spcAft>
              <a:buFont typeface="+mj-lt"/>
              <a:buAutoNum type="alphaLcParenR"/>
            </a:pPr>
            <a:r>
              <a:rPr lang="tr-TR" sz="2200" dirty="0">
                <a:solidFill>
                  <a:prstClr val="black"/>
                </a:solidFill>
                <a:latin typeface="Times New Roman" pitchFamily="18" charset="0"/>
                <a:cs typeface="Times New Roman" pitchFamily="18" charset="0"/>
              </a:rPr>
              <a:t>2018-TYT Puanı</a:t>
            </a:r>
          </a:p>
          <a:p>
            <a:pPr marL="387727" indent="-387727" defTabSz="1034018" fontAlgn="base">
              <a:spcBef>
                <a:spcPct val="0"/>
              </a:spcBef>
              <a:spcAft>
                <a:spcPct val="0"/>
              </a:spcAft>
              <a:buFont typeface="+mj-lt"/>
              <a:buAutoNum type="alphaLcParenR"/>
            </a:pPr>
            <a:endParaRPr lang="tr-TR" dirty="0">
              <a:solidFill>
                <a:prstClr val="black"/>
              </a:solidFill>
              <a:latin typeface="Times New Roman" pitchFamily="18" charset="0"/>
              <a:cs typeface="Times New Roman" pitchFamily="18" charset="0"/>
            </a:endParaRPr>
          </a:p>
        </p:txBody>
      </p:sp>
      <p:sp>
        <p:nvSpPr>
          <p:cNvPr id="7" name="3 Metin kutusu"/>
          <p:cNvSpPr txBox="1"/>
          <p:nvPr/>
        </p:nvSpPr>
        <p:spPr>
          <a:xfrm>
            <a:off x="9939045" y="310636"/>
            <a:ext cx="668305" cy="6906688"/>
          </a:xfrm>
          <a:prstGeom prst="rect">
            <a:avLst/>
          </a:prstGeom>
          <a:noFill/>
        </p:spPr>
        <p:txBody>
          <a:bodyPr lIns="103270" tIns="51637" rIns="103270" bIns="51637">
            <a:spAutoFit/>
          </a:bodyPr>
          <a:lstStyle/>
          <a:p>
            <a:pPr algn="ctr" defTabSz="1032735">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YKS</a:t>
            </a:r>
          </a:p>
          <a:p>
            <a:pPr algn="ctr" defTabSz="1032735">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2735">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2735">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2735">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spTree>
    <p:extLst>
      <p:ext uri="{BB962C8B-B14F-4D97-AF65-F5344CB8AC3E}">
        <p14:creationId xmlns:p14="http://schemas.microsoft.com/office/powerpoint/2010/main" xmlns="" val="1022874333"/>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a:off x="3915345" y="2400176"/>
            <a:ext cx="5807110" cy="4685925"/>
          </a:xfrm>
          <a:prstGeom prst="round2DiagRect">
            <a:avLst/>
          </a:prstGeom>
          <a:ln/>
        </p:spPr>
        <p:style>
          <a:lnRef idx="3">
            <a:schemeClr val="lt1"/>
          </a:lnRef>
          <a:fillRef idx="1">
            <a:schemeClr val="accent6"/>
          </a:fillRef>
          <a:effectRef idx="1">
            <a:schemeClr val="accent6"/>
          </a:effectRef>
          <a:fontRef idx="minor">
            <a:schemeClr val="lt1"/>
          </a:fontRef>
        </p:style>
        <p:txBody>
          <a:bodyPr lIns="103974" tIns="51989" rIns="103974" bIns="51989">
            <a:spAutoFit/>
          </a:bodyPr>
          <a:lstStyle/>
          <a:p>
            <a:pPr marL="389900" indent="-389900" algn="just" defTabSz="1039819" fontAlgn="base">
              <a:spcBef>
                <a:spcPct val="20000"/>
              </a:spcBef>
              <a:spcAft>
                <a:spcPct val="0"/>
              </a:spcAft>
              <a:buClr>
                <a:srgbClr val="003366"/>
              </a:buClr>
              <a:buFont typeface="Wingdings" pitchFamily="2" charset="2"/>
              <a:buChar char="w"/>
              <a:defRPr/>
            </a:pPr>
            <a:r>
              <a:rPr lang="tr-TR" sz="2200" kern="0" dirty="0">
                <a:solidFill>
                  <a:srgbClr val="000000"/>
                </a:solidFill>
                <a:latin typeface="Times New Roman"/>
                <a:cs typeface="Times New Roman"/>
              </a:rPr>
              <a:t>Tercihler sonucu üniversitede bir bölüm kazanıp da gitmeyen öğrenciler o sene tekrar sınava girdiklerinde </a:t>
            </a:r>
            <a:r>
              <a:rPr lang="tr-TR" sz="2200" b="1" kern="0" dirty="0">
                <a:solidFill>
                  <a:srgbClr val="FF0000"/>
                </a:solidFill>
                <a:latin typeface="Times New Roman"/>
                <a:cs typeface="Times New Roman"/>
              </a:rPr>
              <a:t>0.12</a:t>
            </a:r>
            <a:r>
              <a:rPr lang="tr-TR" sz="2200" kern="0" dirty="0">
                <a:solidFill>
                  <a:srgbClr val="000000"/>
                </a:solidFill>
                <a:latin typeface="Times New Roman"/>
                <a:cs typeface="Times New Roman"/>
              </a:rPr>
              <a:t> OBP katsayısı yarı yarıya düşürülerek </a:t>
            </a:r>
            <a:r>
              <a:rPr lang="tr-TR" sz="2200" b="1" kern="0" dirty="0">
                <a:solidFill>
                  <a:srgbClr val="008000"/>
                </a:solidFill>
                <a:latin typeface="Times New Roman"/>
                <a:cs typeface="Times New Roman"/>
              </a:rPr>
              <a:t>0.06</a:t>
            </a:r>
            <a:r>
              <a:rPr lang="tr-TR" sz="2200" kern="0" dirty="0">
                <a:solidFill>
                  <a:srgbClr val="000000"/>
                </a:solidFill>
                <a:latin typeface="Times New Roman"/>
                <a:cs typeface="Times New Roman"/>
              </a:rPr>
              <a:t> ile çarpılacak ve varsa </a:t>
            </a:r>
            <a:r>
              <a:rPr lang="tr-TR" sz="2200" b="1" kern="0" dirty="0">
                <a:solidFill>
                  <a:srgbClr val="FF0000"/>
                </a:solidFill>
                <a:latin typeface="Times New Roman"/>
                <a:cs typeface="Times New Roman"/>
              </a:rPr>
              <a:t>0.06</a:t>
            </a:r>
            <a:r>
              <a:rPr lang="tr-TR" sz="2200" kern="0" dirty="0">
                <a:solidFill>
                  <a:srgbClr val="000000"/>
                </a:solidFill>
                <a:latin typeface="Times New Roman"/>
                <a:cs typeface="Times New Roman"/>
              </a:rPr>
              <a:t> ek puan katsayısı yarı yarıya düşülerek </a:t>
            </a:r>
            <a:r>
              <a:rPr lang="tr-TR" sz="2200" b="1" kern="0" dirty="0">
                <a:solidFill>
                  <a:srgbClr val="008000"/>
                </a:solidFill>
                <a:latin typeface="Times New Roman"/>
                <a:cs typeface="Times New Roman"/>
              </a:rPr>
              <a:t>0.03</a:t>
            </a:r>
            <a:r>
              <a:rPr lang="tr-TR" sz="2200" kern="0" dirty="0">
                <a:solidFill>
                  <a:srgbClr val="000000"/>
                </a:solidFill>
                <a:latin typeface="Times New Roman"/>
                <a:cs typeface="Times New Roman"/>
              </a:rPr>
              <a:t> ile çarpılacaktır.</a:t>
            </a:r>
          </a:p>
          <a:p>
            <a:pPr marL="389900" indent="-389900" algn="just" defTabSz="1039819" fontAlgn="base">
              <a:spcBef>
                <a:spcPct val="20000"/>
              </a:spcBef>
              <a:spcAft>
                <a:spcPct val="0"/>
              </a:spcAft>
              <a:buClr>
                <a:srgbClr val="003366"/>
              </a:buClr>
              <a:buFont typeface="Wingdings" pitchFamily="2" charset="2"/>
              <a:buChar char="w"/>
              <a:defRPr/>
            </a:pPr>
            <a:r>
              <a:rPr lang="tr-TR" sz="2200" kern="0" dirty="0">
                <a:solidFill>
                  <a:srgbClr val="000000"/>
                </a:solidFill>
                <a:latin typeface="Times New Roman"/>
                <a:cs typeface="Times New Roman"/>
              </a:rPr>
              <a:t>Yeni OBP sisteminde </a:t>
            </a:r>
            <a:r>
              <a:rPr lang="tr-TR" sz="2200" b="1" kern="0" dirty="0">
                <a:solidFill>
                  <a:srgbClr val="800000"/>
                </a:solidFill>
                <a:latin typeface="Times New Roman"/>
                <a:cs typeface="Times New Roman"/>
              </a:rPr>
              <a:t>okul birincisine direkt 60 gelmeyecek</a:t>
            </a:r>
            <a:r>
              <a:rPr lang="tr-TR" sz="2200" kern="0" dirty="0">
                <a:solidFill>
                  <a:srgbClr val="000000"/>
                </a:solidFill>
                <a:latin typeface="Times New Roman"/>
                <a:cs typeface="Times New Roman"/>
              </a:rPr>
              <a:t>. Okul birincisi de olsa diploma notu diğerleri gibi önce 5 ile çarpılacak, daha sonra çıkan sayıda 0.12 katsayısı ile çarpılacak.</a:t>
            </a:r>
          </a:p>
        </p:txBody>
      </p:sp>
      <p:sp>
        <p:nvSpPr>
          <p:cNvPr id="3" name="Dikdörtgen 2"/>
          <p:cNvSpPr/>
          <p:nvPr/>
        </p:nvSpPr>
        <p:spPr>
          <a:xfrm>
            <a:off x="294141" y="1675752"/>
            <a:ext cx="8942737" cy="597775"/>
          </a:xfrm>
          <a:prstGeom prst="rect">
            <a:avLst/>
          </a:prstGeom>
        </p:spPr>
        <p:style>
          <a:lnRef idx="0">
            <a:schemeClr val="accent6"/>
          </a:lnRef>
          <a:fillRef idx="3">
            <a:schemeClr val="accent6"/>
          </a:fillRef>
          <a:effectRef idx="3">
            <a:schemeClr val="accent6"/>
          </a:effectRef>
          <a:fontRef idx="minor">
            <a:schemeClr val="lt1"/>
          </a:fontRef>
        </p:style>
        <p:txBody>
          <a:bodyPr lIns="103974" tIns="51989" rIns="103974" bIns="51989">
            <a:spAutoFit/>
          </a:bodyPr>
          <a:lstStyle/>
          <a:p>
            <a:pPr defTabSz="1039819">
              <a:defRPr/>
            </a:pPr>
            <a:r>
              <a:rPr lang="tr-TR" sz="3200" b="1" u="sng"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KATSAYI UYGULAMASI  VE OBP HESAPLANMASI-3</a:t>
            </a:r>
          </a:p>
        </p:txBody>
      </p:sp>
      <p:sp>
        <p:nvSpPr>
          <p:cNvPr id="6" name="3 Metin kutusu"/>
          <p:cNvSpPr txBox="1"/>
          <p:nvPr/>
        </p:nvSpPr>
        <p:spPr>
          <a:xfrm>
            <a:off x="9939045" y="310629"/>
            <a:ext cx="668305" cy="6383635"/>
          </a:xfrm>
          <a:prstGeom prst="rect">
            <a:avLst/>
          </a:prstGeom>
          <a:noFill/>
        </p:spPr>
        <p:txBody>
          <a:bodyPr lIns="103974" tIns="51989" rIns="103974" bIns="51989">
            <a:spAutoFit/>
          </a:bodyPr>
          <a:lstStyle/>
          <a:p>
            <a:pPr algn="ctr" defTabSz="1039819">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YGS – LYS </a:t>
            </a:r>
          </a:p>
          <a:p>
            <a:pPr algn="ctr" defTabSz="1039819">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9819">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Bİ</a:t>
            </a:r>
          </a:p>
          <a:p>
            <a:pPr algn="ctr" defTabSz="1039819">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pic>
        <p:nvPicPr>
          <p:cNvPr id="5122" name="Picture 2" descr="http://www.sorubankamiz.net/wp-content/uploads/2013/05/lys-2013-ba%C5%9Fvuru-tarihi-uzat%C4%B1ld%C4%B1-m%C4%B1.jpg">
            <a:hlinkClick r:id="rId3"/>
          </p:cNvPr>
          <p:cNvPicPr>
            <a:picLocks noChangeAspect="1" noChangeArrowheads="1"/>
          </p:cNvPicPr>
          <p:nvPr/>
        </p:nvPicPr>
        <p:blipFill>
          <a:blip r:embed="rId4">
            <a:extLst/>
          </a:blip>
          <a:srcRect/>
          <a:stretch>
            <a:fillRect/>
          </a:stretch>
        </p:blipFill>
        <p:spPr bwMode="auto">
          <a:xfrm>
            <a:off x="79434" y="2669702"/>
            <a:ext cx="3583123" cy="4551148"/>
          </a:xfrm>
          <a:prstGeom prst="rect">
            <a:avLst/>
          </a:prstGeom>
          <a:ln>
            <a:noFill/>
          </a:ln>
          <a:effectLst>
            <a:softEdge rad="112500"/>
          </a:effectLst>
          <a:extLst/>
        </p:spPr>
      </p:pic>
    </p:spTree>
    <p:extLst>
      <p:ext uri="{BB962C8B-B14F-4D97-AF65-F5344CB8AC3E}">
        <p14:creationId xmlns:p14="http://schemas.microsoft.com/office/powerpoint/2010/main" xmlns="" val="2595188531"/>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501219" y="236404"/>
            <a:ext cx="9106162" cy="751663"/>
          </a:xfrm>
          <a:prstGeom prst="rect">
            <a:avLst/>
          </a:prstGeom>
          <a:ln/>
        </p:spPr>
        <p:style>
          <a:lnRef idx="0">
            <a:schemeClr val="accent3"/>
          </a:lnRef>
          <a:fillRef idx="3">
            <a:schemeClr val="accent3"/>
          </a:fillRef>
          <a:effectRef idx="3">
            <a:schemeClr val="accent3"/>
          </a:effectRef>
          <a:fontRef idx="minor">
            <a:schemeClr val="lt1"/>
          </a:fontRef>
        </p:style>
        <p:txBody>
          <a:bodyPr lIns="103562" tIns="51783" rIns="103562" bIns="51783">
            <a:spAutoFit/>
          </a:bodyPr>
          <a:lstStyle/>
          <a:p>
            <a:pPr algn="ctr" defTabSz="1035670">
              <a:defRPr/>
            </a:pPr>
            <a:r>
              <a:rPr lang="tr-TR" sz="4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rial" pitchFamily="34" charset="0"/>
                <a:cs typeface="Arial" pitchFamily="34" charset="0"/>
              </a:rPr>
              <a:t>BİRİNCİ OTURUM</a:t>
            </a:r>
          </a:p>
        </p:txBody>
      </p:sp>
      <p:sp>
        <p:nvSpPr>
          <p:cNvPr id="6" name="5 Metin kutusu"/>
          <p:cNvSpPr txBox="1"/>
          <p:nvPr/>
        </p:nvSpPr>
        <p:spPr>
          <a:xfrm>
            <a:off x="417676" y="5262303"/>
            <a:ext cx="9189705" cy="1705771"/>
          </a:xfrm>
          <a:prstGeom prst="rect">
            <a:avLst/>
          </a:prstGeom>
          <a:ln/>
        </p:spPr>
        <p:style>
          <a:lnRef idx="0">
            <a:schemeClr val="accent3"/>
          </a:lnRef>
          <a:fillRef idx="3">
            <a:schemeClr val="accent3"/>
          </a:fillRef>
          <a:effectRef idx="3">
            <a:schemeClr val="accent3"/>
          </a:effectRef>
          <a:fontRef idx="minor">
            <a:schemeClr val="lt1"/>
          </a:fontRef>
        </p:style>
        <p:txBody>
          <a:bodyPr lIns="103562" tIns="51783" rIns="103562" bIns="51783">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35670">
              <a:defRPr/>
            </a:pPr>
            <a:r>
              <a:rPr lang="tr-TR" sz="4200" b="1" dirty="0">
                <a:ln w="11430"/>
                <a:solidFill>
                  <a:srgbClr val="C0504D">
                    <a:lumMod val="50000"/>
                  </a:srgbClr>
                </a:solidFill>
                <a:effectLst>
                  <a:outerShdw blurRad="50800" dist="39000" dir="5460000" algn="tl">
                    <a:srgbClr val="000000">
                      <a:alpha val="38000"/>
                    </a:srgbClr>
                  </a:outerShdw>
                </a:effectLst>
                <a:latin typeface="Colonna MT" pitchFamily="82" charset="0"/>
                <a:cs typeface="Arial" pitchFamily="34" charset="0"/>
              </a:rPr>
              <a:t>TEMEL YETERLİLİK TESTİ</a:t>
            </a:r>
          </a:p>
          <a:p>
            <a:pPr algn="ctr" defTabSz="1035670">
              <a:defRPr/>
            </a:pPr>
            <a:r>
              <a:rPr lang="tr-TR" sz="6200" b="1" dirty="0">
                <a:ln w="11430"/>
                <a:solidFill>
                  <a:srgbClr val="C0504D">
                    <a:lumMod val="50000"/>
                  </a:srgbClr>
                </a:solidFill>
                <a:effectLst>
                  <a:outerShdw blurRad="50800" dist="39000" dir="5460000" algn="tl">
                    <a:srgbClr val="000000">
                      <a:alpha val="38000"/>
                    </a:srgbClr>
                  </a:outerShdw>
                </a:effectLst>
                <a:latin typeface="Arial" pitchFamily="34" charset="0"/>
                <a:cs typeface="Arial" pitchFamily="34" charset="0"/>
              </a:rPr>
              <a:t>TYT</a:t>
            </a:r>
          </a:p>
        </p:txBody>
      </p:sp>
      <p:pic>
        <p:nvPicPr>
          <p:cNvPr id="33795" name="Picture 2" descr="D:\Documents\ÇORUM RAM\RAM YGS SUNU\Resim\kep.jpg"/>
          <p:cNvPicPr>
            <a:picLocks noChangeAspect="1" noChangeArrowheads="1"/>
          </p:cNvPicPr>
          <p:nvPr/>
        </p:nvPicPr>
        <p:blipFill>
          <a:blip r:embed="rId2"/>
          <a:srcRect/>
          <a:stretch>
            <a:fillRect/>
          </a:stretch>
        </p:blipFill>
        <p:spPr bwMode="auto">
          <a:xfrm>
            <a:off x="478978" y="2363482"/>
            <a:ext cx="4282930" cy="2421163"/>
          </a:xfrm>
          <a:prstGeom prst="rect">
            <a:avLst/>
          </a:prstGeom>
          <a:noFill/>
          <a:ln w="9525">
            <a:noFill/>
            <a:miter lim="800000"/>
            <a:headEnd/>
            <a:tailEnd/>
          </a:ln>
        </p:spPr>
      </p:pic>
      <p:sp>
        <p:nvSpPr>
          <p:cNvPr id="7" name="6 Metin kutusu"/>
          <p:cNvSpPr txBox="1"/>
          <p:nvPr/>
        </p:nvSpPr>
        <p:spPr>
          <a:xfrm>
            <a:off x="584892" y="1255253"/>
            <a:ext cx="9189641" cy="997129"/>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3562" tIns="51783" rIns="103562" bIns="51783">
            <a:spAutoFit/>
          </a:bodyPr>
          <a:lstStyle/>
          <a:p>
            <a:pPr defTabSz="1035670">
              <a:defRPr/>
            </a:pPr>
            <a:r>
              <a:rPr lang="tr-TR" sz="2900" b="1" dirty="0">
                <a:solidFill>
                  <a:srgbClr val="C00000"/>
                </a:solidFill>
                <a:latin typeface="Arial" pitchFamily="34" charset="0"/>
                <a:cs typeface="Arial" pitchFamily="34" charset="0"/>
              </a:rPr>
              <a:t>"</a:t>
            </a:r>
            <a:r>
              <a:rPr lang="tr-TR" sz="2900" b="1" i="1" dirty="0">
                <a:solidFill>
                  <a:srgbClr val="C00000"/>
                </a:solidFill>
                <a:latin typeface="Arial" pitchFamily="34" charset="0"/>
                <a:cs typeface="Arial" pitchFamily="34" charset="0"/>
              </a:rPr>
              <a:t>Başarının zeka ile bir ilgisi yoktur</a:t>
            </a:r>
            <a:r>
              <a:rPr lang="tr-TR" sz="2900" b="1" dirty="0">
                <a:solidFill>
                  <a:srgbClr val="C00000"/>
                </a:solidFill>
                <a:latin typeface="Arial" pitchFamily="34" charset="0"/>
                <a:cs typeface="Arial" pitchFamily="34" charset="0"/>
              </a:rPr>
              <a:t>." </a:t>
            </a:r>
          </a:p>
          <a:p>
            <a:pPr algn="r" defTabSz="1035670">
              <a:defRPr/>
            </a:pPr>
            <a:r>
              <a:rPr lang="tr-TR" sz="2900" b="1" dirty="0" err="1">
                <a:solidFill>
                  <a:srgbClr val="C00000"/>
                </a:solidFill>
                <a:latin typeface="Arial" pitchFamily="34" charset="0"/>
                <a:cs typeface="Arial" pitchFamily="34" charset="0"/>
              </a:rPr>
              <a:t>Albert</a:t>
            </a:r>
            <a:r>
              <a:rPr lang="tr-TR" sz="2900" b="1" dirty="0">
                <a:solidFill>
                  <a:srgbClr val="C00000"/>
                </a:solidFill>
                <a:latin typeface="Arial" pitchFamily="34" charset="0"/>
                <a:cs typeface="Arial" pitchFamily="34" charset="0"/>
              </a:rPr>
              <a:t> Einstein </a:t>
            </a:r>
          </a:p>
        </p:txBody>
      </p:sp>
      <p:sp>
        <p:nvSpPr>
          <p:cNvPr id="8" name="7 Metin kutusu"/>
          <p:cNvSpPr txBox="1"/>
          <p:nvPr/>
        </p:nvSpPr>
        <p:spPr>
          <a:xfrm>
            <a:off x="501219" y="2363381"/>
            <a:ext cx="2840454" cy="1505716"/>
          </a:xfrm>
          <a:prstGeom prst="rect">
            <a:avLst/>
          </a:prstGeom>
          <a:noFill/>
        </p:spPr>
        <p:txBody>
          <a:bodyPr lIns="103562" tIns="51783" rIns="103562" bIns="51783">
            <a:spAutoFit/>
          </a:bodyPr>
          <a:lstStyle/>
          <a:p>
            <a:pPr defTabSz="1035670">
              <a:defRPr/>
            </a:pPr>
            <a:r>
              <a:rPr lang="tr-TR" sz="91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TYT</a:t>
            </a:r>
          </a:p>
        </p:txBody>
      </p:sp>
      <p:pic>
        <p:nvPicPr>
          <p:cNvPr id="2" name="Picture 2" descr="TYT ile ilgili görsel sonuc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51500" y="2363381"/>
            <a:ext cx="2917825" cy="27051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3 Metin kutusu"/>
          <p:cNvSpPr txBox="1"/>
          <p:nvPr/>
        </p:nvSpPr>
        <p:spPr>
          <a:xfrm>
            <a:off x="9939045" y="310636"/>
            <a:ext cx="668305" cy="6906688"/>
          </a:xfrm>
          <a:prstGeom prst="rect">
            <a:avLst/>
          </a:prstGeom>
          <a:noFill/>
        </p:spPr>
        <p:txBody>
          <a:bodyPr lIns="103270" tIns="51637" rIns="103270" bIns="51637">
            <a:spAutoFit/>
          </a:bodyPr>
          <a:lstStyle/>
          <a:p>
            <a:pPr algn="ctr" defTabSz="1032735">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YKS</a:t>
            </a:r>
          </a:p>
          <a:p>
            <a:pPr algn="ctr" defTabSz="1032735">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2735">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2735">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2735">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spTree>
    <p:extLst>
      <p:ext uri="{BB962C8B-B14F-4D97-AF65-F5344CB8AC3E}">
        <p14:creationId xmlns:p14="http://schemas.microsoft.com/office/powerpoint/2010/main" xmlns="" val="1607547782"/>
      </p:ext>
    </p:extLst>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3" name="En iyi Motivasyon HD.mp4">
            <a:hlinkClick r:id="" action="ppaction://media"/>
          </p:cNvPr>
          <p:cNvPicPr>
            <a:picLocks noGrp="1" noRot="1" noChangeAspect="1" noChangeArrowheads="1"/>
          </p:cNvPicPr>
          <p:nvPr>
            <p:ph/>
            <a:videoFile r:link="rId1"/>
          </p:nvPr>
        </p:nvPicPr>
        <p:blipFill>
          <a:blip r:embed="rId3"/>
          <a:srcRect/>
          <a:stretch>
            <a:fillRect/>
          </a:stretch>
        </p:blipFill>
        <p:spPr>
          <a:xfrm>
            <a:off x="0" y="0"/>
            <a:ext cx="10693400" cy="7562850"/>
          </a:xfrm>
        </p:spPr>
      </p:pic>
    </p:spTree>
    <p:extLst>
      <p:ext uri="{BB962C8B-B14F-4D97-AF65-F5344CB8AC3E}">
        <p14:creationId xmlns:p14="http://schemas.microsoft.com/office/powerpoint/2010/main" xmlns="" val="162504942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6773" fill="hold"/>
                                        <p:tgtEl>
                                          <p:spTgt spid="10650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6503"/>
                </p:tgtEl>
              </p:cMediaNode>
            </p:video>
            <p:seq concurrent="1" nextAc="seek">
              <p:cTn id="8" restart="whenNotActive" fill="hold" evtFilter="cancelBubble" nodeType="interactiveSeq">
                <p:stCondLst>
                  <p:cond evt="onClick" delay="0">
                    <p:tgtEl>
                      <p:spTgt spid="10650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6503"/>
                                        </p:tgtEl>
                                      </p:cBhvr>
                                    </p:cmd>
                                  </p:childTnLst>
                                </p:cTn>
                              </p:par>
                            </p:childTnLst>
                          </p:cTn>
                        </p:par>
                      </p:childTnLst>
                    </p:cTn>
                  </p:par>
                </p:childTnLst>
              </p:cTn>
              <p:nextCondLst>
                <p:cond evt="onClick" delay="0">
                  <p:tgtEl>
                    <p:spTgt spid="10650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graphicFrame>
        <p:nvGraphicFramePr>
          <p:cNvPr id="7" name="Diyagram 6"/>
          <p:cNvGraphicFramePr/>
          <p:nvPr>
            <p:extLst>
              <p:ext uri="{D42A27DB-BD31-4B8C-83A1-F6EECF244321}">
                <p14:modId xmlns:p14="http://schemas.microsoft.com/office/powerpoint/2010/main" xmlns="" val="231093049"/>
              </p:ext>
            </p:extLst>
          </p:nvPr>
        </p:nvGraphicFramePr>
        <p:xfrm>
          <a:off x="448457" y="1038225"/>
          <a:ext cx="9317843"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yagram 7"/>
          <p:cNvGraphicFramePr/>
          <p:nvPr>
            <p:extLst>
              <p:ext uri="{D42A27DB-BD31-4B8C-83A1-F6EECF244321}">
                <p14:modId xmlns:p14="http://schemas.microsoft.com/office/powerpoint/2010/main" xmlns="" val="2489445473"/>
              </p:ext>
            </p:extLst>
          </p:nvPr>
        </p:nvGraphicFramePr>
        <p:xfrm>
          <a:off x="1765300" y="310615"/>
          <a:ext cx="7128933" cy="6514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object 3"/>
          <p:cNvSpPr/>
          <p:nvPr/>
        </p:nvSpPr>
        <p:spPr>
          <a:xfrm>
            <a:off x="421222" y="3452332"/>
            <a:ext cx="9421278" cy="2665372"/>
          </a:xfrm>
          <a:prstGeom prst="rect">
            <a:avLst/>
          </a:prstGeom>
          <a:blipFill>
            <a:blip r:embed="rId10"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761114296"/>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nvSpPr>
        <p:spPr bwMode="auto">
          <a:xfrm>
            <a:off x="469901" y="1876425"/>
            <a:ext cx="9221744" cy="5412130"/>
          </a:xfrm>
          <a:prstGeom prst="flowChartAlternateProcess">
            <a:avLst/>
          </a:prstGeom>
          <a:ln/>
          <a:extLst/>
        </p:spPr>
        <p:style>
          <a:lnRef idx="3">
            <a:schemeClr val="lt1"/>
          </a:lnRef>
          <a:fillRef idx="1">
            <a:schemeClr val="accent3"/>
          </a:fillRef>
          <a:effectRef idx="1">
            <a:schemeClr val="accent3"/>
          </a:effectRef>
          <a:fontRef idx="minor">
            <a:schemeClr val="lt1"/>
          </a:fontRef>
        </p:style>
        <p:txBody>
          <a:bodyPr lIns="103864" tIns="51934" rIns="103864" bIns="51934"/>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algn="just" defTabSz="1038710" eaLnBrk="1" hangingPunct="1">
              <a:lnSpc>
                <a:spcPct val="80000"/>
              </a:lnSpc>
              <a:buClr>
                <a:srgbClr val="003366"/>
              </a:buClr>
              <a:defRPr/>
            </a:pPr>
            <a:r>
              <a:rPr lang="tr-TR" sz="20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a:rPr>
              <a:t>2018 TYT 23 Haziran 2018 Cumartesi günü </a:t>
            </a:r>
            <a:r>
              <a:rPr lang="tr-TR" sz="2000" b="1" kern="0" dirty="0">
                <a:solidFill>
                  <a:srgbClr val="000000"/>
                </a:solidFill>
                <a:cs typeface="Times New Roman"/>
              </a:rPr>
              <a:t>tek oturum halinde yapılacak ve tek kitapçık kullanılacak.</a:t>
            </a:r>
          </a:p>
          <a:p>
            <a:pPr algn="just" defTabSz="1038710" eaLnBrk="1" hangingPunct="1">
              <a:lnSpc>
                <a:spcPct val="80000"/>
              </a:lnSpc>
              <a:buClr>
                <a:srgbClr val="003366"/>
              </a:buClr>
              <a:defRPr/>
            </a:pPr>
            <a:r>
              <a:rPr lang="tr-TR" sz="2000" b="1" kern="0" dirty="0" err="1">
                <a:solidFill>
                  <a:srgbClr val="000000"/>
                </a:solidFill>
                <a:cs typeface="Times New Roman"/>
              </a:rPr>
              <a:t>TYT’de</a:t>
            </a:r>
            <a:r>
              <a:rPr lang="tr-TR" sz="2000" b="1" kern="0" dirty="0">
                <a:solidFill>
                  <a:srgbClr val="000000"/>
                </a:solidFill>
                <a:cs typeface="Times New Roman"/>
              </a:rPr>
              <a:t> toplam </a:t>
            </a:r>
            <a:r>
              <a:rPr lang="tr-TR" sz="20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a:rPr>
              <a:t>80 soru </a:t>
            </a:r>
            <a:r>
              <a:rPr lang="tr-TR" sz="2000" b="1" kern="0" dirty="0">
                <a:solidFill>
                  <a:srgbClr val="000000"/>
                </a:solidFill>
                <a:cs typeface="Times New Roman"/>
              </a:rPr>
              <a:t>sorulacak ve süre </a:t>
            </a:r>
            <a:r>
              <a:rPr lang="tr-TR" sz="20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a:rPr>
              <a:t>90 dakika </a:t>
            </a:r>
            <a:r>
              <a:rPr lang="tr-TR" sz="2000" b="1" kern="0" dirty="0">
                <a:solidFill>
                  <a:srgbClr val="000000"/>
                </a:solidFill>
                <a:cs typeface="Times New Roman"/>
              </a:rPr>
              <a:t>olacaktır.</a:t>
            </a:r>
          </a:p>
          <a:p>
            <a:pPr algn="just" defTabSz="1038710" eaLnBrk="1" hangingPunct="1">
              <a:lnSpc>
                <a:spcPct val="80000"/>
              </a:lnSpc>
              <a:buClr>
                <a:srgbClr val="003366"/>
              </a:buClr>
              <a:defRPr/>
            </a:pPr>
            <a:r>
              <a:rPr lang="tr-TR" sz="2000" kern="0" dirty="0" err="1">
                <a:solidFill>
                  <a:srgbClr val="000000"/>
                </a:solidFill>
                <a:cs typeface="Times New Roman"/>
              </a:rPr>
              <a:t>TYT’de</a:t>
            </a:r>
            <a:r>
              <a:rPr lang="tr-TR" sz="2000" kern="0" dirty="0">
                <a:solidFill>
                  <a:srgbClr val="000000"/>
                </a:solidFill>
                <a:cs typeface="Times New Roman"/>
              </a:rPr>
              <a:t> testlerde sorumlu olunan konular MEB’in </a:t>
            </a:r>
            <a:r>
              <a:rPr lang="tr-TR" sz="20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a:rPr>
              <a:t>Ortak müfredata dayalı konular (6, 7, 8. sınıf ve Lise-1 ve Lise-2 konuları) </a:t>
            </a:r>
            <a:r>
              <a:rPr lang="tr-TR" sz="2000" kern="0" dirty="0">
                <a:solidFill>
                  <a:srgbClr val="000000"/>
                </a:solidFill>
                <a:cs typeface="Times New Roman"/>
              </a:rPr>
              <a:t>olacak. Yani tüm okul türleri ve alanlarda okutulan derslerle ilgili sorular sorulacak. . </a:t>
            </a:r>
            <a:endParaRPr lang="tr-TR" sz="2000" b="1" kern="0" dirty="0">
              <a:solidFill>
                <a:srgbClr val="000000"/>
              </a:solidFill>
              <a:cs typeface="Times New Roman"/>
            </a:endParaRPr>
          </a:p>
          <a:p>
            <a:pPr algn="just" defTabSz="1038710" eaLnBrk="1" hangingPunct="1">
              <a:lnSpc>
                <a:spcPct val="80000"/>
              </a:lnSpc>
              <a:buClr>
                <a:srgbClr val="003366"/>
              </a:buClr>
              <a:defRPr/>
            </a:pPr>
            <a:r>
              <a:rPr lang="tr-TR" sz="2000" b="1" kern="0" dirty="0">
                <a:solidFill>
                  <a:srgbClr val="000000"/>
                </a:solidFill>
                <a:cs typeface="Times New Roman"/>
              </a:rPr>
              <a:t>TYT’ de Türkçe ve Temel Matematik alanları ile ilgili sorular yer almaktadır.</a:t>
            </a:r>
          </a:p>
          <a:p>
            <a:pPr algn="just" defTabSz="1038710" eaLnBrk="1" hangingPunct="1">
              <a:lnSpc>
                <a:spcPct val="80000"/>
              </a:lnSpc>
              <a:buClr>
                <a:srgbClr val="003366"/>
              </a:buClr>
              <a:defRPr/>
            </a:pPr>
            <a:r>
              <a:rPr lang="tr-TR" sz="2000" kern="0" dirty="0">
                <a:solidFill>
                  <a:srgbClr val="000000"/>
                </a:solidFill>
                <a:cs typeface="Times New Roman"/>
              </a:rPr>
              <a:t>Türkçe Testinde; Türkçeyi doğru kullanma, okuduğunu anlama ve yorumlama, kelime hazinesi, temel cümle bilgisi ve imla kurallarını kullanma becerileri ölçülecektir.</a:t>
            </a:r>
          </a:p>
          <a:p>
            <a:pPr algn="just" defTabSz="1038710" eaLnBrk="1" hangingPunct="1">
              <a:lnSpc>
                <a:spcPct val="80000"/>
              </a:lnSpc>
              <a:buClr>
                <a:srgbClr val="003366"/>
              </a:buClr>
              <a:defRPr/>
            </a:pPr>
            <a:r>
              <a:rPr lang="tr-TR" sz="2000" kern="0" dirty="0">
                <a:solidFill>
                  <a:srgbClr val="000000"/>
                </a:solidFill>
                <a:cs typeface="Times New Roman"/>
              </a:rPr>
              <a:t>Temel Matematik Testinde; Temel Matematik kavramlarını kullanma ve bu kavramları kullanarak işlem yapma, temel matematiksel ilişkilerden yararlanarak soyut işlemler yapma, temel matematik prensiplerini ve işlemlerini gündelik hayatta uygulama becerileri ölçülecektir.</a:t>
            </a:r>
          </a:p>
          <a:p>
            <a:pPr algn="just" defTabSz="1038710" eaLnBrk="1" hangingPunct="1">
              <a:lnSpc>
                <a:spcPct val="80000"/>
              </a:lnSpc>
              <a:buClr>
                <a:srgbClr val="003366"/>
              </a:buClr>
              <a:defRPr/>
            </a:pPr>
            <a:r>
              <a:rPr lang="tr-TR" sz="2000" kern="0" dirty="0" err="1">
                <a:solidFill>
                  <a:srgbClr val="000000"/>
                </a:solidFill>
                <a:cs typeface="Times New Roman"/>
              </a:rPr>
              <a:t>TYT’nin</a:t>
            </a:r>
            <a:r>
              <a:rPr lang="tr-TR" sz="2000" kern="0" dirty="0">
                <a:solidFill>
                  <a:srgbClr val="000000"/>
                </a:solidFill>
                <a:cs typeface="Times New Roman"/>
              </a:rPr>
              <a:t> Türkçe ve Temel Matematik esaslı olmasının ve kapsamında Sosyal Bilimler ile Fen </a:t>
            </a:r>
            <a:r>
              <a:rPr lang="tr-TR" sz="2000" kern="0" dirty="0" err="1">
                <a:solidFill>
                  <a:srgbClr val="000000"/>
                </a:solidFill>
                <a:cs typeface="Times New Roman"/>
              </a:rPr>
              <a:t>Bilimleri’nin</a:t>
            </a:r>
            <a:r>
              <a:rPr lang="tr-TR" sz="2000" kern="0" dirty="0">
                <a:solidFill>
                  <a:srgbClr val="000000"/>
                </a:solidFill>
                <a:cs typeface="Times New Roman"/>
              </a:rPr>
              <a:t> bulunmamasının </a:t>
            </a:r>
            <a:r>
              <a:rPr lang="tr-TR" sz="2000" kern="0" dirty="0" err="1">
                <a:solidFill>
                  <a:srgbClr val="000000"/>
                </a:solidFill>
                <a:cs typeface="Times New Roman"/>
              </a:rPr>
              <a:t>sebebi;TYT’de</a:t>
            </a:r>
            <a:r>
              <a:rPr lang="tr-TR" sz="2000" kern="0" dirty="0">
                <a:solidFill>
                  <a:srgbClr val="000000"/>
                </a:solidFill>
                <a:cs typeface="Times New Roman"/>
              </a:rPr>
              <a:t> adayın bilgisinin değil temel yeterliliklerin belirlenmesi esastır. Bu kapsamda bu testte Türkçe ve Temel Matematik sorularının yer alması hem sözel, hem de sayısal açıdan temel yeterlilikleri belirlemek için kâfi görülmektedir.</a:t>
            </a:r>
          </a:p>
          <a:p>
            <a:pPr algn="just" defTabSz="1038710" eaLnBrk="1" hangingPunct="1">
              <a:lnSpc>
                <a:spcPct val="80000"/>
              </a:lnSpc>
              <a:buClr>
                <a:srgbClr val="003366"/>
              </a:buClr>
              <a:defRPr/>
            </a:pPr>
            <a:endParaRPr lang="tr-TR" sz="2000" kern="0" dirty="0">
              <a:solidFill>
                <a:srgbClr val="000000"/>
              </a:solidFill>
              <a:cs typeface="Times New Roman"/>
            </a:endParaRPr>
          </a:p>
        </p:txBody>
      </p:sp>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graphicFrame>
        <p:nvGraphicFramePr>
          <p:cNvPr id="7" name="Diyagram 6"/>
          <p:cNvGraphicFramePr/>
          <p:nvPr>
            <p:extLst>
              <p:ext uri="{D42A27DB-BD31-4B8C-83A1-F6EECF244321}">
                <p14:modId xmlns:p14="http://schemas.microsoft.com/office/powerpoint/2010/main" xmlns="" val="2198201262"/>
              </p:ext>
            </p:extLst>
          </p:nvPr>
        </p:nvGraphicFramePr>
        <p:xfrm>
          <a:off x="448456" y="1038225"/>
          <a:ext cx="9468653" cy="100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yagram 7"/>
          <p:cNvGraphicFramePr/>
          <p:nvPr>
            <p:extLst>
              <p:ext uri="{D42A27DB-BD31-4B8C-83A1-F6EECF244321}">
                <p14:modId xmlns:p14="http://schemas.microsoft.com/office/powerpoint/2010/main" xmlns="" val="3799791718"/>
              </p:ext>
            </p:extLst>
          </p:nvPr>
        </p:nvGraphicFramePr>
        <p:xfrm>
          <a:off x="1765300" y="310615"/>
          <a:ext cx="7128933" cy="6514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609042013"/>
      </p:ext>
    </p:ext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graphicFrame>
        <p:nvGraphicFramePr>
          <p:cNvPr id="8" name="Diyagram 7"/>
          <p:cNvGraphicFramePr/>
          <p:nvPr>
            <p:extLst>
              <p:ext uri="{D42A27DB-BD31-4B8C-83A1-F6EECF244321}">
                <p14:modId xmlns:p14="http://schemas.microsoft.com/office/powerpoint/2010/main" xmlns="" val="602725141"/>
              </p:ext>
            </p:extLst>
          </p:nvPr>
        </p:nvGraphicFramePr>
        <p:xfrm>
          <a:off x="1765300" y="310615"/>
          <a:ext cx="7128933" cy="651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 8"/>
          <p:cNvGrpSpPr/>
          <p:nvPr/>
        </p:nvGrpSpPr>
        <p:grpSpPr>
          <a:xfrm>
            <a:off x="241300" y="1282682"/>
            <a:ext cx="9468653" cy="1073181"/>
            <a:chOff x="0" y="106817"/>
            <a:chExt cx="9468653" cy="1292850"/>
          </a:xfrm>
        </p:grpSpPr>
        <p:sp>
          <p:nvSpPr>
            <p:cNvPr id="10" name="Yuvarlatılmış Dikdörtgen 9"/>
            <p:cNvSpPr/>
            <p:nvPr/>
          </p:nvSpPr>
          <p:spPr>
            <a:xfrm>
              <a:off x="0" y="106817"/>
              <a:ext cx="9468653" cy="1292850"/>
            </a:xfrm>
            <a:prstGeom prst="roundRect">
              <a:avLst/>
            </a:pr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63112" y="169929"/>
              <a:ext cx="9342429" cy="1166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38089">
                <a:lnSpc>
                  <a:spcPct val="90000"/>
                </a:lnSpc>
                <a:spcBef>
                  <a:spcPct val="0"/>
                </a:spcBef>
                <a:spcAft>
                  <a:spcPct val="35000"/>
                </a:spcAft>
              </a:pPr>
              <a:r>
                <a:rPr lang="tr-TR" sz="2900" b="1" dirty="0">
                  <a:solidFill>
                    <a:schemeClr val="accent2"/>
                  </a:solidFill>
                </a:rPr>
                <a:t>BİRİNCİ OTURUMUM UYGULANMASI</a:t>
              </a:r>
            </a:p>
          </p:txBody>
        </p:sp>
      </p:grpSp>
      <p:sp>
        <p:nvSpPr>
          <p:cNvPr id="12" name="object 8"/>
          <p:cNvSpPr/>
          <p:nvPr/>
        </p:nvSpPr>
        <p:spPr>
          <a:xfrm>
            <a:off x="419192" y="2986906"/>
            <a:ext cx="3820669" cy="818006"/>
          </a:xfrm>
          <a:prstGeom prst="rect">
            <a:avLst/>
          </a:prstGeom>
          <a:blipFill>
            <a:blip r:embed="rId6" cstate="print"/>
            <a:stretch>
              <a:fillRect/>
            </a:stretch>
          </a:blipFill>
        </p:spPr>
        <p:txBody>
          <a:bodyPr wrap="square" lIns="0" tIns="0" rIns="0" bIns="0" rtlCol="0"/>
          <a:lstStyle/>
          <a:p>
            <a:r>
              <a:rPr lang="tr-TR" dirty="0"/>
              <a:t>Temel Yeterlilik  Testi</a:t>
            </a:r>
          </a:p>
        </p:txBody>
      </p:sp>
      <p:sp>
        <p:nvSpPr>
          <p:cNvPr id="13" name="object 11"/>
          <p:cNvSpPr/>
          <p:nvPr/>
        </p:nvSpPr>
        <p:spPr>
          <a:xfrm>
            <a:off x="673374" y="3791052"/>
            <a:ext cx="4302252" cy="2499359"/>
          </a:xfrm>
          <a:prstGeom prst="rect">
            <a:avLst/>
          </a:prstGeom>
          <a:blipFill>
            <a:blip r:embed="rId7" cstate="print"/>
            <a:stretch>
              <a:fillRect/>
            </a:stretch>
          </a:blipFill>
        </p:spPr>
        <p:txBody>
          <a:bodyPr wrap="square" lIns="0" tIns="0" rIns="0" bIns="0" rtlCol="0"/>
          <a:lstStyle/>
          <a:p>
            <a:endParaRPr/>
          </a:p>
        </p:txBody>
      </p:sp>
      <p:sp>
        <p:nvSpPr>
          <p:cNvPr id="15" name="object 12"/>
          <p:cNvSpPr txBox="1"/>
          <p:nvPr/>
        </p:nvSpPr>
        <p:spPr>
          <a:xfrm>
            <a:off x="1536700" y="5295221"/>
            <a:ext cx="2843530" cy="1015256"/>
          </a:xfrm>
          <a:prstGeom prst="rect">
            <a:avLst/>
          </a:prstGeom>
        </p:spPr>
        <p:txBody>
          <a:bodyPr vert="horz" wrap="square" lIns="0" tIns="62765" rIns="0" bIns="0" rtlCol="0">
            <a:spAutoFit/>
          </a:bodyPr>
          <a:lstStyle/>
          <a:p>
            <a:pPr marL="12552" marR="5080" algn="ctr">
              <a:lnSpc>
                <a:spcPts val="2449"/>
              </a:lnSpc>
              <a:spcBef>
                <a:spcPts val="500"/>
              </a:spcBef>
            </a:pPr>
            <a:r>
              <a:rPr sz="2100" b="1" spc="130" dirty="0">
                <a:cs typeface="Times New Roman"/>
              </a:rPr>
              <a:t>40 </a:t>
            </a:r>
            <a:r>
              <a:rPr sz="2100" b="1" spc="125" dirty="0">
                <a:cs typeface="Times New Roman"/>
              </a:rPr>
              <a:t>Temel</a:t>
            </a:r>
            <a:r>
              <a:rPr sz="2100" b="1" dirty="0">
                <a:cs typeface="Times New Roman"/>
              </a:rPr>
              <a:t> </a:t>
            </a:r>
            <a:r>
              <a:rPr sz="2100" b="1" spc="140" dirty="0">
                <a:cs typeface="Times New Roman"/>
              </a:rPr>
              <a:t>Matematik  </a:t>
            </a:r>
            <a:r>
              <a:rPr sz="2100" b="1" spc="279" dirty="0">
                <a:cs typeface="Times New Roman"/>
              </a:rPr>
              <a:t>sorusu</a:t>
            </a:r>
            <a:endParaRPr sz="2100" b="1" dirty="0">
              <a:cs typeface="Times New Roman"/>
            </a:endParaRPr>
          </a:p>
          <a:p>
            <a:pPr algn="ctr">
              <a:spcBef>
                <a:spcPts val="720"/>
              </a:spcBef>
            </a:pPr>
            <a:r>
              <a:rPr sz="1600" spc="86" dirty="0">
                <a:solidFill>
                  <a:srgbClr val="C30000"/>
                </a:solidFill>
                <a:cs typeface="Times New Roman"/>
              </a:rPr>
              <a:t>(Testin </a:t>
            </a:r>
            <a:r>
              <a:rPr sz="1600" spc="80" dirty="0">
                <a:solidFill>
                  <a:srgbClr val="C30000"/>
                </a:solidFill>
                <a:cs typeface="Times New Roman"/>
              </a:rPr>
              <a:t>ağırlığı</a:t>
            </a:r>
            <a:r>
              <a:rPr sz="1600" spc="-44" dirty="0">
                <a:solidFill>
                  <a:srgbClr val="C30000"/>
                </a:solidFill>
                <a:cs typeface="Times New Roman"/>
              </a:rPr>
              <a:t> </a:t>
            </a:r>
            <a:r>
              <a:rPr sz="1600" spc="65" dirty="0">
                <a:solidFill>
                  <a:srgbClr val="C30000"/>
                </a:solidFill>
                <a:cs typeface="Times New Roman"/>
              </a:rPr>
              <a:t>%50)</a:t>
            </a:r>
            <a:endParaRPr sz="1600" dirty="0">
              <a:cs typeface="Times New Roman"/>
            </a:endParaRPr>
          </a:p>
        </p:txBody>
      </p:sp>
      <p:sp>
        <p:nvSpPr>
          <p:cNvPr id="16" name="object 13"/>
          <p:cNvSpPr/>
          <p:nvPr/>
        </p:nvSpPr>
        <p:spPr>
          <a:xfrm>
            <a:off x="5803900" y="4102201"/>
            <a:ext cx="752854" cy="2208276"/>
          </a:xfrm>
          <a:prstGeom prst="rect">
            <a:avLst/>
          </a:prstGeom>
          <a:blipFill>
            <a:blip r:embed="rId8" cstate="print"/>
            <a:stretch>
              <a:fillRect/>
            </a:stretch>
          </a:blipFill>
        </p:spPr>
        <p:txBody>
          <a:bodyPr wrap="square" lIns="0" tIns="0" rIns="0" bIns="0" rtlCol="0"/>
          <a:lstStyle/>
          <a:p>
            <a:endParaRPr/>
          </a:p>
        </p:txBody>
      </p:sp>
      <p:sp>
        <p:nvSpPr>
          <p:cNvPr id="17" name="object 14"/>
          <p:cNvSpPr txBox="1"/>
          <p:nvPr/>
        </p:nvSpPr>
        <p:spPr>
          <a:xfrm>
            <a:off x="7049575" y="4822962"/>
            <a:ext cx="2278379" cy="752769"/>
          </a:xfrm>
          <a:prstGeom prst="rect">
            <a:avLst/>
          </a:prstGeom>
        </p:spPr>
        <p:txBody>
          <a:bodyPr vert="horz" wrap="square" lIns="0" tIns="13819" rIns="0" bIns="0" rtlCol="0">
            <a:spAutoFit/>
          </a:bodyPr>
          <a:lstStyle/>
          <a:p>
            <a:pPr marL="357161" marR="5080" indent="-345243">
              <a:spcBef>
                <a:spcPts val="110"/>
              </a:spcBef>
            </a:pPr>
            <a:r>
              <a:rPr sz="2400" spc="155" dirty="0">
                <a:solidFill>
                  <a:srgbClr val="BF0000"/>
                </a:solidFill>
                <a:cs typeface="Times New Roman"/>
              </a:rPr>
              <a:t>Temel</a:t>
            </a:r>
            <a:r>
              <a:rPr sz="2400" dirty="0">
                <a:solidFill>
                  <a:srgbClr val="BF0000"/>
                </a:solidFill>
                <a:cs typeface="Times New Roman"/>
              </a:rPr>
              <a:t> </a:t>
            </a:r>
            <a:r>
              <a:rPr sz="2400" spc="50" dirty="0">
                <a:solidFill>
                  <a:srgbClr val="BF0000"/>
                </a:solidFill>
                <a:cs typeface="Times New Roman"/>
              </a:rPr>
              <a:t>Yeterlilik  </a:t>
            </a:r>
            <a:r>
              <a:rPr sz="2400" spc="10" dirty="0">
                <a:solidFill>
                  <a:srgbClr val="BF0000"/>
                </a:solidFill>
                <a:cs typeface="Times New Roman"/>
              </a:rPr>
              <a:t>Testi</a:t>
            </a:r>
            <a:r>
              <a:rPr sz="2400" spc="75" dirty="0">
                <a:solidFill>
                  <a:srgbClr val="BF0000"/>
                </a:solidFill>
                <a:cs typeface="Times New Roman"/>
              </a:rPr>
              <a:t> </a:t>
            </a:r>
            <a:r>
              <a:rPr sz="2400" spc="185" dirty="0">
                <a:solidFill>
                  <a:srgbClr val="BF0000"/>
                </a:solidFill>
                <a:cs typeface="Times New Roman"/>
              </a:rPr>
              <a:t>Puanı</a:t>
            </a:r>
            <a:endParaRPr sz="2400" dirty="0">
              <a:cs typeface="Times New Roman"/>
            </a:endParaRPr>
          </a:p>
        </p:txBody>
      </p:sp>
    </p:spTree>
    <p:extLst>
      <p:ext uri="{BB962C8B-B14F-4D97-AF65-F5344CB8AC3E}">
        <p14:creationId xmlns:p14="http://schemas.microsoft.com/office/powerpoint/2010/main" xmlns="" val="702594239"/>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sp>
        <p:nvSpPr>
          <p:cNvPr id="14" name="Yuvarlatılmış Çapraz Köşeli Dikdörtgen 13"/>
          <p:cNvSpPr/>
          <p:nvPr/>
        </p:nvSpPr>
        <p:spPr>
          <a:xfrm>
            <a:off x="236484" y="276225"/>
            <a:ext cx="9515657" cy="1270541"/>
          </a:xfrm>
          <a:prstGeom prst="round2Diag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04194" tIns="52098" rIns="104194" bIns="52098" anchor="ctr"/>
          <a:lstStyle/>
          <a:p>
            <a:pPr algn="ctr" defTabSz="1042038">
              <a:defRPr/>
            </a:pPr>
            <a:r>
              <a:rPr lang="tr-TR" sz="3400" b="1" kern="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Showcard Gothic" panose="04020904020102020604" pitchFamily="82" charset="0"/>
                <a:cs typeface="Times New Roman"/>
              </a:rPr>
              <a:t>YGS PUAN TÜRLERİ VE TESTLERİN PUAN TÜRLERİNE GÖRE KATKILARI</a:t>
            </a:r>
            <a:endParaRPr lang="tr-TR" b="1" kern="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Showcard Gothic" panose="04020904020102020604" pitchFamily="82"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9500" y="2865437"/>
            <a:ext cx="8000999" cy="2363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5456559"/>
      </p:ext>
    </p:ext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graphicFrame>
        <p:nvGraphicFramePr>
          <p:cNvPr id="5" name="Diyagram 4"/>
          <p:cNvGraphicFramePr/>
          <p:nvPr>
            <p:extLst>
              <p:ext uri="{D42A27DB-BD31-4B8C-83A1-F6EECF244321}">
                <p14:modId xmlns:p14="http://schemas.microsoft.com/office/powerpoint/2010/main" xmlns="" val="3298020413"/>
              </p:ext>
            </p:extLst>
          </p:nvPr>
        </p:nvGraphicFramePr>
        <p:xfrm>
          <a:off x="1689100" y="310617"/>
          <a:ext cx="7128933" cy="803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C:\Users\user\Desktop\ÖSYM DÖKÜMAN\1678818_3db1947a7c6595a118f21a109308e710.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308099" y="1266825"/>
            <a:ext cx="7619999" cy="434339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Diyagram 7"/>
          <p:cNvGraphicFramePr/>
          <p:nvPr>
            <p:extLst>
              <p:ext uri="{D42A27DB-BD31-4B8C-83A1-F6EECF244321}">
                <p14:modId xmlns:p14="http://schemas.microsoft.com/office/powerpoint/2010/main" xmlns="" val="502606520"/>
              </p:ext>
            </p:extLst>
          </p:nvPr>
        </p:nvGraphicFramePr>
        <p:xfrm>
          <a:off x="1308099" y="5610224"/>
          <a:ext cx="7924801" cy="167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433508865"/>
      </p:ext>
    </p:extLst>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grpSp>
        <p:nvGrpSpPr>
          <p:cNvPr id="9" name="Grup 8"/>
          <p:cNvGrpSpPr/>
          <p:nvPr/>
        </p:nvGrpSpPr>
        <p:grpSpPr>
          <a:xfrm>
            <a:off x="373032" y="581025"/>
            <a:ext cx="9468653" cy="687349"/>
            <a:chOff x="34248" y="106817"/>
            <a:chExt cx="9468653" cy="1292850"/>
          </a:xfrm>
        </p:grpSpPr>
        <p:sp>
          <p:nvSpPr>
            <p:cNvPr id="10" name="Yuvarlatılmış Dikdörtgen 9"/>
            <p:cNvSpPr/>
            <p:nvPr/>
          </p:nvSpPr>
          <p:spPr>
            <a:xfrm>
              <a:off x="34248" y="106817"/>
              <a:ext cx="9468653" cy="1292850"/>
            </a:xfrm>
            <a:prstGeom prst="roundRect">
              <a:avLst/>
            </a:pr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63112" y="169929"/>
              <a:ext cx="9342429" cy="1166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38089">
                <a:lnSpc>
                  <a:spcPct val="90000"/>
                </a:lnSpc>
                <a:spcBef>
                  <a:spcPct val="0"/>
                </a:spcBef>
                <a:spcAft>
                  <a:spcPct val="35000"/>
                </a:spcAft>
              </a:pPr>
              <a:r>
                <a:rPr lang="tr-TR" sz="2900" b="1" dirty="0">
                  <a:solidFill>
                    <a:schemeClr val="accent2"/>
                  </a:solidFill>
                </a:rPr>
                <a:t>TEMEL YETERLİLİK TESTİ(TYT)</a:t>
              </a:r>
            </a:p>
          </p:txBody>
        </p:sp>
      </p:grpSp>
      <p:graphicFrame>
        <p:nvGraphicFramePr>
          <p:cNvPr id="12" name="Diyagram 11"/>
          <p:cNvGraphicFramePr/>
          <p:nvPr>
            <p:extLst>
              <p:ext uri="{D42A27DB-BD31-4B8C-83A1-F6EECF244321}">
                <p14:modId xmlns:p14="http://schemas.microsoft.com/office/powerpoint/2010/main" xmlns="" val="3546435941"/>
              </p:ext>
            </p:extLst>
          </p:nvPr>
        </p:nvGraphicFramePr>
        <p:xfrm>
          <a:off x="-696930" y="1724025"/>
          <a:ext cx="11734800" cy="4531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50047140"/>
      </p:ext>
    </p:ext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4670" y="302868"/>
            <a:ext cx="9190916" cy="1260475"/>
          </a:xfrm>
        </p:spPr>
        <p:style>
          <a:lnRef idx="1">
            <a:schemeClr val="accent6"/>
          </a:lnRef>
          <a:fillRef idx="2">
            <a:schemeClr val="accent6"/>
          </a:fillRef>
          <a:effectRef idx="1">
            <a:schemeClr val="accent6"/>
          </a:effectRef>
          <a:fontRef idx="minor">
            <a:schemeClr val="dk1"/>
          </a:fontRef>
        </p:style>
        <p:txBody>
          <a:bodyPr rtlCol="0">
            <a:normAutofit/>
          </a:bodyPr>
          <a:lstStyle/>
          <a:p>
            <a:pPr eaLnBrk="1" fontAlgn="auto" hangingPunct="1">
              <a:spcAft>
                <a:spcPts val="0"/>
              </a:spcAft>
              <a:defRPr/>
            </a:pPr>
            <a:r>
              <a:rPr lang="tr-TR" sz="6200" b="1" dirty="0">
                <a:ln w="10541" cmpd="sng">
                  <a:solidFill>
                    <a:schemeClr val="accent1">
                      <a:shade val="88000"/>
                      <a:satMod val="110000"/>
                    </a:schemeClr>
                  </a:solidFill>
                  <a:prstDash val="solid"/>
                </a:ln>
                <a:solidFill>
                  <a:srgbClr val="FF0000"/>
                </a:solidFill>
              </a:rPr>
              <a:t>YKS SİSTEMİ</a:t>
            </a:r>
          </a:p>
        </p:txBody>
      </p:sp>
      <p:sp>
        <p:nvSpPr>
          <p:cNvPr id="4" name="İçerik Yer Tutucusu 3"/>
          <p:cNvSpPr>
            <a:spLocks noGrp="1"/>
          </p:cNvSpPr>
          <p:nvPr>
            <p:ph sz="quarter" idx="4294967295"/>
          </p:nvPr>
        </p:nvSpPr>
        <p:spPr>
          <a:xfrm>
            <a:off x="406368" y="2193390"/>
            <a:ext cx="5193109" cy="1191131"/>
          </a:xfrm>
        </p:spPr>
        <p:style>
          <a:lnRef idx="0">
            <a:schemeClr val="accent6"/>
          </a:lnRef>
          <a:fillRef idx="3">
            <a:schemeClr val="accent6"/>
          </a:fillRef>
          <a:effectRef idx="3">
            <a:schemeClr val="accent6"/>
          </a:effectRef>
          <a:fontRef idx="minor">
            <a:schemeClr val="lt1"/>
          </a:fontRef>
        </p:style>
        <p:txBody>
          <a:bodyPr rtlCol="0">
            <a:normAutofit fontScale="92500" lnSpcReduction="20000"/>
          </a:bodyPr>
          <a:lstStyle/>
          <a:p>
            <a:pPr algn="ctr" eaLnBrk="1" fontAlgn="auto" hangingPunct="1">
              <a:spcAft>
                <a:spcPts val="0"/>
              </a:spcAft>
              <a:buFont typeface="Arial" pitchFamily="34" charset="0"/>
              <a:buChar char="•"/>
              <a:defRPr/>
            </a:pPr>
            <a:r>
              <a:rPr lang="tr-TR" sz="4600" dirty="0">
                <a:ln w="18415" cmpd="sng">
                  <a:solidFill>
                    <a:srgbClr val="FFFFFF"/>
                  </a:solidFill>
                  <a:prstDash val="solid"/>
                </a:ln>
                <a:solidFill>
                  <a:srgbClr val="FFFFFF"/>
                </a:solidFill>
                <a:effectLst>
                  <a:outerShdw blurRad="63500" dir="3600000" algn="tl" rotWithShape="0">
                    <a:srgbClr val="000000">
                      <a:alpha val="70000"/>
                    </a:srgbClr>
                  </a:outerShdw>
                </a:effectLst>
              </a:rPr>
              <a:t>ÖSYM 2017 ÖSYM SAYISAL VERİLER</a:t>
            </a:r>
          </a:p>
        </p:txBody>
      </p:sp>
      <p:sp>
        <p:nvSpPr>
          <p:cNvPr id="5" name="İçerik Yer Tutucusu 4"/>
          <p:cNvSpPr>
            <a:spLocks noGrp="1"/>
          </p:cNvSpPr>
          <p:nvPr>
            <p:ph sz="quarter" idx="4294967295"/>
          </p:nvPr>
        </p:nvSpPr>
        <p:spPr>
          <a:xfrm>
            <a:off x="3073047" y="5846054"/>
            <a:ext cx="6575524" cy="873497"/>
          </a:xfrm>
        </p:spPr>
        <p:style>
          <a:lnRef idx="0">
            <a:schemeClr val="accent4"/>
          </a:lnRef>
          <a:fillRef idx="3">
            <a:schemeClr val="accent4"/>
          </a:fillRef>
          <a:effectRef idx="3">
            <a:schemeClr val="accent4"/>
          </a:effectRef>
          <a:fontRef idx="minor">
            <a:schemeClr val="lt1"/>
          </a:fontRef>
        </p:style>
        <p:txBody>
          <a:bodyPr rtlCol="0">
            <a:noAutofit/>
          </a:bodyPr>
          <a:lstStyle/>
          <a:p>
            <a:pPr algn="ctr" eaLnBrk="1" fontAlgn="auto" hangingPunct="1">
              <a:spcAft>
                <a:spcPts val="0"/>
              </a:spcAft>
              <a:buFont typeface="Arial" pitchFamily="34" charset="0"/>
              <a:buChar char="•"/>
              <a:defRPr/>
            </a:pPr>
            <a:r>
              <a:rPr lang="tr-TR" sz="5000" dirty="0">
                <a:ln w="18415" cmpd="sng">
                  <a:solidFill>
                    <a:srgbClr val="FFFFFF"/>
                  </a:solidFill>
                  <a:prstDash val="solid"/>
                </a:ln>
                <a:solidFill>
                  <a:srgbClr val="FFFFFF"/>
                </a:solidFill>
                <a:effectLst>
                  <a:outerShdw blurRad="63500" dir="3600000" algn="tl" rotWithShape="0">
                    <a:srgbClr val="000000">
                      <a:alpha val="70000"/>
                    </a:srgbClr>
                  </a:outerShdw>
                </a:effectLst>
              </a:rPr>
              <a:t>TYT-YKS SİTEMİ</a:t>
            </a:r>
          </a:p>
        </p:txBody>
      </p:sp>
      <p:sp>
        <p:nvSpPr>
          <p:cNvPr id="99" name="3 Metin kutusu"/>
          <p:cNvSpPr txBox="1"/>
          <p:nvPr/>
        </p:nvSpPr>
        <p:spPr>
          <a:xfrm>
            <a:off x="9939045" y="175520"/>
            <a:ext cx="668305" cy="6907158"/>
          </a:xfrm>
          <a:prstGeom prst="rect">
            <a:avLst/>
          </a:prstGeom>
          <a:noFill/>
        </p:spPr>
        <p:txBody>
          <a:bodyPr lIns="103151" tIns="51578" rIns="103151" bIns="51578">
            <a:spAutoFit/>
          </a:bodyPr>
          <a:lstStyle/>
          <a:p>
            <a:pPr algn="ctr" defTabSz="1031544">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TYT–YKS </a:t>
            </a:r>
          </a:p>
          <a:p>
            <a:pPr algn="ctr" defTabSz="1031544">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1544">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1544">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1544">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pic>
        <p:nvPicPr>
          <p:cNvPr id="1026" name="Picture 2" descr="https://encrypted-tbn0.gstatic.com/images?q=tbn:ANd9GcRNXmvmoIfWJ6Gl1gHbEVsoAyImIrfuIljBiJ-uW13PA2hd4A0X"/>
          <p:cNvPicPr>
            <a:picLocks noChangeAspect="1" noChangeArrowheads="1"/>
          </p:cNvPicPr>
          <p:nvPr/>
        </p:nvPicPr>
        <p:blipFill>
          <a:blip r:embed="rId2">
            <a:extLst/>
          </a:blip>
          <a:srcRect/>
          <a:stretch>
            <a:fillRect/>
          </a:stretch>
        </p:blipFill>
        <p:spPr bwMode="auto">
          <a:xfrm rot="20834867">
            <a:off x="5706023" y="1895646"/>
            <a:ext cx="3963652" cy="2998338"/>
          </a:xfrm>
          <a:prstGeom prst="rect">
            <a:avLst/>
          </a:prstGeom>
          <a:ln>
            <a:noFill/>
          </a:ln>
          <a:effectLst>
            <a:softEdge rad="112500"/>
          </a:effectLst>
          <a:extLst/>
        </p:spPr>
      </p:pic>
      <p:pic>
        <p:nvPicPr>
          <p:cNvPr id="1028" name="Picture 4" descr="https://encrypted-tbn3.gstatic.com/images?q=tbn:ANd9GcSugumsaiwYVMxJKie_8P-WD1wHQjIYaFfSFFInYR6exTSX8vot"/>
          <p:cNvPicPr>
            <a:picLocks noChangeAspect="1" noChangeArrowheads="1"/>
          </p:cNvPicPr>
          <p:nvPr/>
        </p:nvPicPr>
        <p:blipFill>
          <a:blip r:embed="rId3">
            <a:extLst/>
          </a:blip>
          <a:srcRect/>
          <a:stretch>
            <a:fillRect/>
          </a:stretch>
        </p:blipFill>
        <p:spPr bwMode="auto">
          <a:xfrm>
            <a:off x="294142" y="4019653"/>
            <a:ext cx="2778909" cy="28761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1240264286"/>
      </p:ext>
    </p:extLst>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sp>
        <p:nvSpPr>
          <p:cNvPr id="7" name="object 10"/>
          <p:cNvSpPr txBox="1"/>
          <p:nvPr/>
        </p:nvSpPr>
        <p:spPr>
          <a:xfrm>
            <a:off x="774700" y="2181225"/>
            <a:ext cx="2479040" cy="416045"/>
          </a:xfrm>
          <a:prstGeom prst="rect">
            <a:avLst/>
          </a:prstGeom>
        </p:spPr>
        <p:txBody>
          <a:bodyPr vert="horz" wrap="square" lIns="0" tIns="15702" rIns="0" bIns="0" rtlCol="0">
            <a:spAutoFit/>
          </a:bodyPr>
          <a:lstStyle/>
          <a:p>
            <a:pPr marL="12552">
              <a:spcBef>
                <a:spcPts val="125"/>
              </a:spcBef>
            </a:pPr>
            <a:r>
              <a:rPr sz="2600" spc="75" dirty="0">
                <a:solidFill>
                  <a:srgbClr val="31489E"/>
                </a:solidFill>
                <a:cs typeface="Times New Roman"/>
              </a:rPr>
              <a:t>TYT-Puanı </a:t>
            </a:r>
            <a:r>
              <a:rPr sz="2600" spc="5" dirty="0">
                <a:solidFill>
                  <a:srgbClr val="FF2600"/>
                </a:solidFill>
                <a:cs typeface="Times New Roman"/>
              </a:rPr>
              <a:t>≥</a:t>
            </a:r>
            <a:r>
              <a:rPr sz="2600" spc="-110" dirty="0">
                <a:solidFill>
                  <a:srgbClr val="FF2600"/>
                </a:solidFill>
                <a:cs typeface="Times New Roman"/>
              </a:rPr>
              <a:t> </a:t>
            </a:r>
            <a:r>
              <a:rPr sz="2600" spc="5" dirty="0">
                <a:solidFill>
                  <a:srgbClr val="FF2600"/>
                </a:solidFill>
                <a:cs typeface="Times New Roman"/>
              </a:rPr>
              <a:t>150</a:t>
            </a:r>
            <a:endParaRPr sz="2600" dirty="0">
              <a:cs typeface="Times New Roman"/>
            </a:endParaRPr>
          </a:p>
        </p:txBody>
      </p:sp>
      <p:sp>
        <p:nvSpPr>
          <p:cNvPr id="8" name="object 13"/>
          <p:cNvSpPr txBox="1"/>
          <p:nvPr/>
        </p:nvSpPr>
        <p:spPr>
          <a:xfrm>
            <a:off x="668749" y="4467225"/>
            <a:ext cx="2690941" cy="798185"/>
          </a:xfrm>
          <a:prstGeom prst="rect">
            <a:avLst/>
          </a:prstGeom>
        </p:spPr>
        <p:txBody>
          <a:bodyPr vert="horz" wrap="square" lIns="0" tIns="15702" rIns="0" bIns="0" rtlCol="0">
            <a:spAutoFit/>
          </a:bodyPr>
          <a:lstStyle/>
          <a:p>
            <a:pPr marL="12552">
              <a:spcBef>
                <a:spcPts val="125"/>
              </a:spcBef>
            </a:pPr>
            <a:r>
              <a:rPr sz="2600" spc="75" dirty="0">
                <a:solidFill>
                  <a:srgbClr val="31489E"/>
                </a:solidFill>
                <a:cs typeface="Times New Roman"/>
              </a:rPr>
              <a:t>TYT</a:t>
            </a:r>
            <a:r>
              <a:rPr sz="2600" spc="5" dirty="0">
                <a:solidFill>
                  <a:srgbClr val="FF2600"/>
                </a:solidFill>
                <a:cs typeface="Times New Roman"/>
              </a:rPr>
              <a:t>≥</a:t>
            </a:r>
            <a:r>
              <a:rPr sz="2600" spc="-110" dirty="0">
                <a:solidFill>
                  <a:srgbClr val="FF2600"/>
                </a:solidFill>
                <a:cs typeface="Times New Roman"/>
              </a:rPr>
              <a:t> </a:t>
            </a:r>
            <a:r>
              <a:rPr sz="2600" spc="5" dirty="0">
                <a:solidFill>
                  <a:srgbClr val="FF2600"/>
                </a:solidFill>
                <a:cs typeface="Times New Roman"/>
              </a:rPr>
              <a:t>1</a:t>
            </a:r>
            <a:r>
              <a:rPr lang="tr-TR" sz="2600" spc="5" dirty="0">
                <a:solidFill>
                  <a:srgbClr val="FF2600"/>
                </a:solidFill>
                <a:cs typeface="Times New Roman"/>
              </a:rPr>
              <a:t>5</a:t>
            </a:r>
            <a:r>
              <a:rPr sz="2600" spc="5" dirty="0">
                <a:solidFill>
                  <a:srgbClr val="FF2600"/>
                </a:solidFill>
                <a:cs typeface="Times New Roman"/>
              </a:rPr>
              <a:t>0</a:t>
            </a:r>
            <a:r>
              <a:rPr lang="tr-TR" sz="2600" spc="5" dirty="0">
                <a:solidFill>
                  <a:srgbClr val="FF2600"/>
                </a:solidFill>
                <a:cs typeface="Times New Roman"/>
              </a:rPr>
              <a:t> </a:t>
            </a:r>
            <a:r>
              <a:rPr lang="tr-TR" sz="1600" spc="5" dirty="0">
                <a:solidFill>
                  <a:srgbClr val="FF2600"/>
                </a:solidFill>
                <a:cs typeface="Times New Roman"/>
              </a:rPr>
              <a:t>OLMAK ÜZERE</a:t>
            </a:r>
            <a:endParaRPr lang="tr-TR" sz="2600" spc="5" dirty="0">
              <a:solidFill>
                <a:srgbClr val="FF2600"/>
              </a:solidFill>
              <a:cs typeface="Times New Roman"/>
            </a:endParaRPr>
          </a:p>
          <a:p>
            <a:pPr marL="12552">
              <a:spcBef>
                <a:spcPts val="125"/>
              </a:spcBef>
            </a:pPr>
            <a:r>
              <a:rPr lang="tr-TR" sz="2400" spc="5" dirty="0">
                <a:solidFill>
                  <a:srgbClr val="FF2600"/>
                </a:solidFill>
                <a:cs typeface="Times New Roman"/>
              </a:rPr>
              <a:t>SÖZ/SAY/EA/DİL≥180</a:t>
            </a:r>
            <a:endParaRPr sz="2400" dirty="0">
              <a:cs typeface="Times New Roman"/>
            </a:endParaRPr>
          </a:p>
        </p:txBody>
      </p:sp>
      <p:sp>
        <p:nvSpPr>
          <p:cNvPr id="13" name="object 12"/>
          <p:cNvSpPr/>
          <p:nvPr/>
        </p:nvSpPr>
        <p:spPr>
          <a:xfrm>
            <a:off x="4127500" y="1823338"/>
            <a:ext cx="1731039" cy="1131817"/>
          </a:xfrm>
          <a:prstGeom prst="rect">
            <a:avLst/>
          </a:prstGeom>
          <a:blipFill>
            <a:blip r:embed="rId2" cstate="print"/>
            <a:stretch>
              <a:fillRect/>
            </a:stretch>
          </a:blipFill>
        </p:spPr>
        <p:txBody>
          <a:bodyPr wrap="square" lIns="0" tIns="0" rIns="0" bIns="0" rtlCol="0"/>
          <a:lstStyle/>
          <a:p>
            <a:endParaRPr/>
          </a:p>
        </p:txBody>
      </p:sp>
      <p:sp>
        <p:nvSpPr>
          <p:cNvPr id="14" name="object 9"/>
          <p:cNvSpPr/>
          <p:nvPr/>
        </p:nvSpPr>
        <p:spPr>
          <a:xfrm>
            <a:off x="4127499" y="4284231"/>
            <a:ext cx="1731039" cy="1164172"/>
          </a:xfrm>
          <a:prstGeom prst="rect">
            <a:avLst/>
          </a:prstGeom>
          <a:blipFill>
            <a:blip r:embed="rId3" cstate="print"/>
            <a:stretch>
              <a:fillRect/>
            </a:stretch>
          </a:blipFill>
        </p:spPr>
        <p:txBody>
          <a:bodyPr wrap="square" lIns="0" tIns="0" rIns="0" bIns="0" rtlCol="0"/>
          <a:lstStyle/>
          <a:p>
            <a:endParaRPr/>
          </a:p>
        </p:txBody>
      </p:sp>
      <p:sp>
        <p:nvSpPr>
          <p:cNvPr id="15" name="object 8"/>
          <p:cNvSpPr txBox="1"/>
          <p:nvPr/>
        </p:nvSpPr>
        <p:spPr>
          <a:xfrm>
            <a:off x="6642100" y="2012862"/>
            <a:ext cx="2383790" cy="752769"/>
          </a:xfrm>
          <a:prstGeom prst="rect">
            <a:avLst/>
          </a:prstGeom>
        </p:spPr>
        <p:txBody>
          <a:bodyPr vert="horz" wrap="square" lIns="0" tIns="13819" rIns="0" bIns="0" rtlCol="0">
            <a:spAutoFit/>
          </a:bodyPr>
          <a:lstStyle/>
          <a:p>
            <a:pPr marL="12552" marR="5080" indent="368490">
              <a:spcBef>
                <a:spcPts val="110"/>
              </a:spcBef>
            </a:pPr>
            <a:r>
              <a:rPr sz="2400" spc="65" dirty="0">
                <a:cs typeface="Times New Roman"/>
              </a:rPr>
              <a:t>ÖNLİSANS  </a:t>
            </a:r>
            <a:r>
              <a:rPr sz="2400" spc="275" dirty="0">
                <a:cs typeface="Times New Roman"/>
              </a:rPr>
              <a:t>P</a:t>
            </a:r>
            <a:r>
              <a:rPr sz="2400" spc="130" dirty="0">
                <a:cs typeface="Times New Roman"/>
              </a:rPr>
              <a:t>R</a:t>
            </a:r>
            <a:r>
              <a:rPr sz="2400" spc="140" dirty="0">
                <a:cs typeface="Times New Roman"/>
              </a:rPr>
              <a:t>O</a:t>
            </a:r>
            <a:r>
              <a:rPr sz="2400" spc="120" dirty="0">
                <a:cs typeface="Times New Roman"/>
              </a:rPr>
              <a:t>G</a:t>
            </a:r>
            <a:r>
              <a:rPr sz="2400" spc="130" dirty="0">
                <a:cs typeface="Times New Roman"/>
              </a:rPr>
              <a:t>R</a:t>
            </a:r>
            <a:r>
              <a:rPr sz="2400" spc="15" dirty="0">
                <a:cs typeface="Times New Roman"/>
              </a:rPr>
              <a:t>A</a:t>
            </a:r>
            <a:r>
              <a:rPr sz="2400" spc="-140" dirty="0">
                <a:cs typeface="Times New Roman"/>
              </a:rPr>
              <a:t>M</a:t>
            </a:r>
            <a:r>
              <a:rPr sz="2400" dirty="0">
                <a:cs typeface="Times New Roman"/>
              </a:rPr>
              <a:t>LA</a:t>
            </a:r>
            <a:r>
              <a:rPr sz="2400" spc="130" dirty="0">
                <a:cs typeface="Times New Roman"/>
              </a:rPr>
              <a:t>R</a:t>
            </a:r>
            <a:r>
              <a:rPr sz="2400" spc="-135" dirty="0">
                <a:cs typeface="Times New Roman"/>
              </a:rPr>
              <a:t>I</a:t>
            </a:r>
            <a:endParaRPr sz="2400" dirty="0">
              <a:cs typeface="Times New Roman"/>
            </a:endParaRPr>
          </a:p>
        </p:txBody>
      </p:sp>
      <p:sp>
        <p:nvSpPr>
          <p:cNvPr id="16" name="object 11"/>
          <p:cNvSpPr txBox="1"/>
          <p:nvPr/>
        </p:nvSpPr>
        <p:spPr>
          <a:xfrm>
            <a:off x="6654800" y="4467225"/>
            <a:ext cx="2383790" cy="752769"/>
          </a:xfrm>
          <a:prstGeom prst="rect">
            <a:avLst/>
          </a:prstGeom>
        </p:spPr>
        <p:txBody>
          <a:bodyPr vert="horz" wrap="square" lIns="0" tIns="13819" rIns="0" bIns="0" rtlCol="0">
            <a:spAutoFit/>
          </a:bodyPr>
          <a:lstStyle/>
          <a:p>
            <a:pPr marL="12552" marR="5080" indent="599462">
              <a:spcBef>
                <a:spcPts val="110"/>
              </a:spcBef>
            </a:pPr>
            <a:r>
              <a:rPr sz="2400" spc="65" dirty="0">
                <a:cs typeface="Times New Roman"/>
              </a:rPr>
              <a:t>LİSANS  </a:t>
            </a:r>
            <a:r>
              <a:rPr sz="2400" spc="275" dirty="0">
                <a:cs typeface="Times New Roman"/>
              </a:rPr>
              <a:t>P</a:t>
            </a:r>
            <a:r>
              <a:rPr sz="2400" spc="130" dirty="0">
                <a:cs typeface="Times New Roman"/>
              </a:rPr>
              <a:t>R</a:t>
            </a:r>
            <a:r>
              <a:rPr sz="2400" spc="140" dirty="0">
                <a:cs typeface="Times New Roman"/>
              </a:rPr>
              <a:t>O</a:t>
            </a:r>
            <a:r>
              <a:rPr sz="2400" spc="120" dirty="0">
                <a:cs typeface="Times New Roman"/>
              </a:rPr>
              <a:t>G</a:t>
            </a:r>
            <a:r>
              <a:rPr sz="2400" spc="130" dirty="0">
                <a:cs typeface="Times New Roman"/>
              </a:rPr>
              <a:t>R</a:t>
            </a:r>
            <a:r>
              <a:rPr sz="2400" spc="15" dirty="0">
                <a:cs typeface="Times New Roman"/>
              </a:rPr>
              <a:t>A</a:t>
            </a:r>
            <a:r>
              <a:rPr sz="2400" spc="-140" dirty="0">
                <a:cs typeface="Times New Roman"/>
              </a:rPr>
              <a:t>M</a:t>
            </a:r>
            <a:r>
              <a:rPr sz="2400" dirty="0">
                <a:cs typeface="Times New Roman"/>
              </a:rPr>
              <a:t>LA</a:t>
            </a:r>
            <a:r>
              <a:rPr sz="2400" spc="130" dirty="0">
                <a:cs typeface="Times New Roman"/>
              </a:rPr>
              <a:t>R</a:t>
            </a:r>
            <a:r>
              <a:rPr sz="2400" spc="-135" dirty="0">
                <a:cs typeface="Times New Roman"/>
              </a:rPr>
              <a:t>I</a:t>
            </a:r>
            <a:endParaRPr sz="2400" dirty="0">
              <a:cs typeface="Times New Roman"/>
            </a:endParaRPr>
          </a:p>
        </p:txBody>
      </p:sp>
      <p:sp>
        <p:nvSpPr>
          <p:cNvPr id="17" name="object 14"/>
          <p:cNvSpPr txBox="1"/>
          <p:nvPr/>
        </p:nvSpPr>
        <p:spPr>
          <a:xfrm>
            <a:off x="1803923" y="6276885"/>
            <a:ext cx="7039609" cy="569292"/>
          </a:xfrm>
          <a:prstGeom prst="rect">
            <a:avLst/>
          </a:prstGeom>
        </p:spPr>
        <p:txBody>
          <a:bodyPr vert="horz" wrap="square" lIns="0" tIns="15069" rIns="0" bIns="0" rtlCol="0">
            <a:spAutoFit/>
          </a:bodyPr>
          <a:lstStyle/>
          <a:p>
            <a:pPr marL="12552" algn="ctr">
              <a:spcBef>
                <a:spcPts val="120"/>
              </a:spcBef>
            </a:pPr>
            <a:r>
              <a:rPr b="1" spc="86" dirty="0">
                <a:cs typeface="Times New Roman"/>
              </a:rPr>
              <a:t>Temel</a:t>
            </a:r>
            <a:r>
              <a:rPr b="1" spc="55" dirty="0">
                <a:cs typeface="Times New Roman"/>
              </a:rPr>
              <a:t> </a:t>
            </a:r>
            <a:r>
              <a:rPr b="1" spc="25" dirty="0">
                <a:cs typeface="Times New Roman"/>
              </a:rPr>
              <a:t>Yeterlilik</a:t>
            </a:r>
            <a:r>
              <a:rPr b="1" spc="80" dirty="0">
                <a:cs typeface="Times New Roman"/>
              </a:rPr>
              <a:t> </a:t>
            </a:r>
            <a:r>
              <a:rPr b="1" spc="5" dirty="0">
                <a:cs typeface="Times New Roman"/>
              </a:rPr>
              <a:t>Testi</a:t>
            </a:r>
            <a:r>
              <a:rPr b="1" spc="55" dirty="0">
                <a:cs typeface="Times New Roman"/>
              </a:rPr>
              <a:t> </a:t>
            </a:r>
            <a:r>
              <a:rPr b="1" spc="105" dirty="0">
                <a:cs typeface="Times New Roman"/>
              </a:rPr>
              <a:t>Puanı</a:t>
            </a:r>
            <a:r>
              <a:rPr b="1" spc="40" dirty="0">
                <a:cs typeface="Times New Roman"/>
              </a:rPr>
              <a:t> </a:t>
            </a:r>
            <a:r>
              <a:rPr b="1" spc="55" dirty="0">
                <a:cs typeface="Times New Roman"/>
              </a:rPr>
              <a:t>150’nin</a:t>
            </a:r>
            <a:r>
              <a:rPr b="1" spc="15" dirty="0">
                <a:cs typeface="Times New Roman"/>
              </a:rPr>
              <a:t> </a:t>
            </a:r>
            <a:r>
              <a:rPr b="1" spc="125" dirty="0">
                <a:cs typeface="Times New Roman"/>
              </a:rPr>
              <a:t>altında</a:t>
            </a:r>
            <a:r>
              <a:rPr b="1" spc="50" dirty="0">
                <a:cs typeface="Times New Roman"/>
              </a:rPr>
              <a:t> </a:t>
            </a:r>
            <a:r>
              <a:rPr b="1" spc="135" dirty="0">
                <a:cs typeface="Times New Roman"/>
              </a:rPr>
              <a:t>olan</a:t>
            </a:r>
            <a:r>
              <a:rPr b="1" spc="50" dirty="0">
                <a:cs typeface="Times New Roman"/>
              </a:rPr>
              <a:t> </a:t>
            </a:r>
            <a:r>
              <a:rPr b="1" spc="130" dirty="0">
                <a:cs typeface="Times New Roman"/>
              </a:rPr>
              <a:t>adayların</a:t>
            </a:r>
            <a:r>
              <a:rPr b="1" spc="25" dirty="0">
                <a:cs typeface="Times New Roman"/>
              </a:rPr>
              <a:t> </a:t>
            </a:r>
            <a:r>
              <a:rPr b="1" spc="100" dirty="0">
                <a:cs typeface="Times New Roman"/>
              </a:rPr>
              <a:t>tercih</a:t>
            </a:r>
            <a:r>
              <a:rPr b="1" spc="80" dirty="0">
                <a:cs typeface="Times New Roman"/>
              </a:rPr>
              <a:t> </a:t>
            </a:r>
            <a:r>
              <a:rPr b="1" spc="114" dirty="0">
                <a:cs typeface="Times New Roman"/>
              </a:rPr>
              <a:t>hakkı</a:t>
            </a:r>
            <a:r>
              <a:rPr b="1" spc="40" dirty="0">
                <a:cs typeface="Times New Roman"/>
              </a:rPr>
              <a:t> </a:t>
            </a:r>
            <a:r>
              <a:rPr b="1" spc="130" dirty="0">
                <a:cs typeface="Times New Roman"/>
              </a:rPr>
              <a:t>bulunmayacaktır.</a:t>
            </a:r>
            <a:endParaRPr b="1" dirty="0">
              <a:cs typeface="Times New Roman"/>
            </a:endParaRPr>
          </a:p>
        </p:txBody>
      </p:sp>
      <p:graphicFrame>
        <p:nvGraphicFramePr>
          <p:cNvPr id="18" name="Diyagram 17"/>
          <p:cNvGraphicFramePr/>
          <p:nvPr>
            <p:extLst>
              <p:ext uri="{D42A27DB-BD31-4B8C-83A1-F6EECF244321}">
                <p14:modId xmlns:p14="http://schemas.microsoft.com/office/powerpoint/2010/main" xmlns="" val="1722759403"/>
              </p:ext>
            </p:extLst>
          </p:nvPr>
        </p:nvGraphicFramePr>
        <p:xfrm>
          <a:off x="1428552" y="504825"/>
          <a:ext cx="7128933" cy="803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349550440"/>
      </p:ext>
    </p:extLst>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graphicFrame>
        <p:nvGraphicFramePr>
          <p:cNvPr id="5" name="Diyagram 4"/>
          <p:cNvGraphicFramePr/>
          <p:nvPr>
            <p:extLst>
              <p:ext uri="{D42A27DB-BD31-4B8C-83A1-F6EECF244321}">
                <p14:modId xmlns:p14="http://schemas.microsoft.com/office/powerpoint/2010/main" xmlns="" val="296956840"/>
              </p:ext>
            </p:extLst>
          </p:nvPr>
        </p:nvGraphicFramePr>
        <p:xfrm>
          <a:off x="1689100" y="310617"/>
          <a:ext cx="7128933" cy="803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yagram 8"/>
          <p:cNvGraphicFramePr/>
          <p:nvPr>
            <p:extLst>
              <p:ext uri="{D42A27DB-BD31-4B8C-83A1-F6EECF244321}">
                <p14:modId xmlns:p14="http://schemas.microsoft.com/office/powerpoint/2010/main" xmlns="" val="3562880969"/>
              </p:ext>
            </p:extLst>
          </p:nvPr>
        </p:nvGraphicFramePr>
        <p:xfrm>
          <a:off x="622301" y="1571625"/>
          <a:ext cx="9067800" cy="15064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Metin kutusu 9"/>
          <p:cNvSpPr txBox="1"/>
          <p:nvPr/>
        </p:nvSpPr>
        <p:spPr>
          <a:xfrm>
            <a:off x="850900" y="3476628"/>
            <a:ext cx="8806182" cy="2246769"/>
          </a:xfrm>
          <a:prstGeom prst="rect">
            <a:avLst/>
          </a:prstGeom>
          <a:noFill/>
        </p:spPr>
        <p:txBody>
          <a:bodyPr wrap="square" lIns="90397" tIns="45202" rIns="90397" bIns="45202" rtlCol="0">
            <a:spAutoFit/>
          </a:bodyPr>
          <a:lstStyle/>
          <a:p>
            <a:pPr algn="ctr"/>
            <a:r>
              <a:rPr lang="tr-TR" sz="2400" b="1" dirty="0"/>
              <a:t>Cumartesi günü öğleden sonra gerçekleşecek İkinci oturumda;</a:t>
            </a:r>
          </a:p>
          <a:p>
            <a:pPr algn="ctr"/>
            <a:endParaRPr lang="tr-TR" sz="2100" b="1" dirty="0"/>
          </a:p>
          <a:p>
            <a:pPr algn="just"/>
            <a:r>
              <a:rPr lang="tr-TR" sz="2400" dirty="0"/>
              <a:t>Türk Dili ve </a:t>
            </a:r>
            <a:r>
              <a:rPr lang="tr-TR" sz="2400" dirty="0" err="1"/>
              <a:t>Edebiyatı+Sosyal</a:t>
            </a:r>
            <a:r>
              <a:rPr lang="tr-TR" sz="2400" dirty="0"/>
              <a:t> Bilimler-1, Sosyal Bilimler-2, Matematik ve Fen Bilimleri olmak üzere dört test yer alacaktır. Sorular geçtiğimiz senelerde olduğu gibi bu sınavda da </a:t>
            </a:r>
            <a:r>
              <a:rPr lang="tr-TR" sz="2400" b="1" dirty="0"/>
              <a:t>Milli Eğitim Bakanlığımızın </a:t>
            </a:r>
            <a:r>
              <a:rPr lang="tr-TR" sz="2400" b="1" dirty="0">
                <a:solidFill>
                  <a:srgbClr val="C00000"/>
                </a:solidFill>
              </a:rPr>
              <a:t>Müfredatına dayalı </a:t>
            </a:r>
            <a:r>
              <a:rPr lang="tr-TR" sz="2400" dirty="0"/>
              <a:t>olacaktır.</a:t>
            </a:r>
          </a:p>
        </p:txBody>
      </p:sp>
    </p:spTree>
    <p:extLst>
      <p:ext uri="{BB962C8B-B14F-4D97-AF65-F5344CB8AC3E}">
        <p14:creationId xmlns:p14="http://schemas.microsoft.com/office/powerpoint/2010/main" xmlns="" val="397106761"/>
      </p:ext>
    </p:extLst>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1" y="1785493"/>
            <a:ext cx="10692765" cy="0"/>
          </a:xfrm>
          <a:custGeom>
            <a:avLst/>
            <a:gdLst/>
            <a:ahLst/>
            <a:cxnLst/>
            <a:rect l="l" t="t" r="r" b="b"/>
            <a:pathLst>
              <a:path w="10692765">
                <a:moveTo>
                  <a:pt x="0" y="0"/>
                </a:moveTo>
                <a:lnTo>
                  <a:pt x="10692384" y="0"/>
                </a:lnTo>
              </a:path>
            </a:pathLst>
          </a:custGeom>
          <a:ln w="3809">
            <a:solidFill>
              <a:srgbClr val="F03B1D"/>
            </a:solidFill>
          </a:ln>
        </p:spPr>
        <p:txBody>
          <a:bodyPr wrap="square" lIns="0" tIns="0" rIns="0" bIns="0" rtlCol="0"/>
          <a:lstStyle/>
          <a:p>
            <a:endParaRPr/>
          </a:p>
        </p:txBody>
      </p:sp>
      <p:sp>
        <p:nvSpPr>
          <p:cNvPr id="3" name="object 3"/>
          <p:cNvSpPr/>
          <p:nvPr/>
        </p:nvSpPr>
        <p:spPr>
          <a:xfrm>
            <a:off x="4571" y="1783079"/>
            <a:ext cx="0" cy="0"/>
          </a:xfrm>
          <a:custGeom>
            <a:avLst/>
            <a:gdLst/>
            <a:ahLst/>
            <a:cxnLst/>
            <a:rect l="l" t="t" r="r" b="b"/>
            <a:pathLst>
              <a:path>
                <a:moveTo>
                  <a:pt x="0" y="0"/>
                </a:moveTo>
                <a:close/>
              </a:path>
            </a:pathLst>
          </a:custGeom>
          <a:solidFill>
            <a:srgbClr val="F03B1D"/>
          </a:solidFill>
        </p:spPr>
        <p:txBody>
          <a:bodyPr wrap="square" lIns="0" tIns="0" rIns="0" bIns="0" rtlCol="0"/>
          <a:lstStyle/>
          <a:p>
            <a:endParaRPr/>
          </a:p>
        </p:txBody>
      </p:sp>
      <p:sp>
        <p:nvSpPr>
          <p:cNvPr id="4" name="object 4"/>
          <p:cNvSpPr/>
          <p:nvPr/>
        </p:nvSpPr>
        <p:spPr>
          <a:xfrm>
            <a:off x="4572" y="1783079"/>
            <a:ext cx="10683240" cy="0"/>
          </a:xfrm>
          <a:custGeom>
            <a:avLst/>
            <a:gdLst/>
            <a:ahLst/>
            <a:cxnLst/>
            <a:rect l="l" t="t" r="r" b="b"/>
            <a:pathLst>
              <a:path w="10683240">
                <a:moveTo>
                  <a:pt x="0" y="0"/>
                </a:moveTo>
                <a:lnTo>
                  <a:pt x="10683240" y="0"/>
                </a:lnTo>
              </a:path>
            </a:pathLst>
          </a:custGeom>
          <a:ln w="3175">
            <a:solidFill>
              <a:srgbClr val="F03B1D"/>
            </a:solidFill>
          </a:ln>
        </p:spPr>
        <p:txBody>
          <a:bodyPr wrap="square" lIns="0" tIns="0" rIns="0" bIns="0" rtlCol="0"/>
          <a:lstStyle/>
          <a:p>
            <a:endParaRPr/>
          </a:p>
        </p:txBody>
      </p:sp>
      <p:sp>
        <p:nvSpPr>
          <p:cNvPr id="5" name="object 5"/>
          <p:cNvSpPr/>
          <p:nvPr/>
        </p:nvSpPr>
        <p:spPr>
          <a:xfrm>
            <a:off x="10687811" y="1783079"/>
            <a:ext cx="5080" cy="0"/>
          </a:xfrm>
          <a:custGeom>
            <a:avLst/>
            <a:gdLst/>
            <a:ahLst/>
            <a:cxnLst/>
            <a:rect l="l" t="t" r="r" b="b"/>
            <a:pathLst>
              <a:path w="5079">
                <a:moveTo>
                  <a:pt x="4572" y="0"/>
                </a:moveTo>
                <a:lnTo>
                  <a:pt x="0" y="0"/>
                </a:lnTo>
                <a:lnTo>
                  <a:pt x="4572" y="0"/>
                </a:lnTo>
                <a:close/>
              </a:path>
            </a:pathLst>
          </a:custGeom>
          <a:solidFill>
            <a:srgbClr val="F03B1D"/>
          </a:solidFill>
        </p:spPr>
        <p:txBody>
          <a:bodyPr wrap="square" lIns="0" tIns="0" rIns="0" bIns="0" rtlCol="0"/>
          <a:lstStyle/>
          <a:p>
            <a:endParaRPr/>
          </a:p>
        </p:txBody>
      </p:sp>
      <p:sp>
        <p:nvSpPr>
          <p:cNvPr id="6" name="object 6"/>
          <p:cNvSpPr/>
          <p:nvPr/>
        </p:nvSpPr>
        <p:spPr>
          <a:xfrm>
            <a:off x="151" y="1778507"/>
            <a:ext cx="10692765" cy="0"/>
          </a:xfrm>
          <a:custGeom>
            <a:avLst/>
            <a:gdLst/>
            <a:ahLst/>
            <a:cxnLst/>
            <a:rect l="l" t="t" r="r" b="b"/>
            <a:pathLst>
              <a:path w="10692765">
                <a:moveTo>
                  <a:pt x="0" y="0"/>
                </a:moveTo>
                <a:lnTo>
                  <a:pt x="10692384" y="0"/>
                </a:lnTo>
              </a:path>
            </a:pathLst>
          </a:custGeom>
          <a:ln w="9143">
            <a:solidFill>
              <a:srgbClr val="CA1C01"/>
            </a:solidFill>
          </a:ln>
        </p:spPr>
        <p:txBody>
          <a:bodyPr wrap="square" lIns="0" tIns="0" rIns="0" bIns="0" rtlCol="0"/>
          <a:lstStyle/>
          <a:p>
            <a:endParaRPr/>
          </a:p>
        </p:txBody>
      </p:sp>
      <p:sp>
        <p:nvSpPr>
          <p:cNvPr id="7" name="object 7"/>
          <p:cNvSpPr/>
          <p:nvPr/>
        </p:nvSpPr>
        <p:spPr>
          <a:xfrm>
            <a:off x="151" y="1766316"/>
            <a:ext cx="10692765" cy="0"/>
          </a:xfrm>
          <a:custGeom>
            <a:avLst/>
            <a:gdLst/>
            <a:ahLst/>
            <a:cxnLst/>
            <a:rect l="l" t="t" r="r" b="b"/>
            <a:pathLst>
              <a:path w="10692765">
                <a:moveTo>
                  <a:pt x="0" y="0"/>
                </a:moveTo>
                <a:lnTo>
                  <a:pt x="10692384" y="0"/>
                </a:lnTo>
              </a:path>
            </a:pathLst>
          </a:custGeom>
          <a:ln w="15240">
            <a:solidFill>
              <a:srgbClr val="CA1C01"/>
            </a:solidFill>
          </a:ln>
        </p:spPr>
        <p:txBody>
          <a:bodyPr wrap="square" lIns="0" tIns="0" rIns="0" bIns="0" rtlCol="0"/>
          <a:lstStyle/>
          <a:p>
            <a:endParaRPr/>
          </a:p>
        </p:txBody>
      </p:sp>
      <p:sp>
        <p:nvSpPr>
          <p:cNvPr id="8" name="object 8"/>
          <p:cNvSpPr/>
          <p:nvPr/>
        </p:nvSpPr>
        <p:spPr>
          <a:xfrm>
            <a:off x="151" y="1754886"/>
            <a:ext cx="10692765" cy="0"/>
          </a:xfrm>
          <a:custGeom>
            <a:avLst/>
            <a:gdLst/>
            <a:ahLst/>
            <a:cxnLst/>
            <a:rect l="l" t="t" r="r" b="b"/>
            <a:pathLst>
              <a:path w="10692765">
                <a:moveTo>
                  <a:pt x="0" y="0"/>
                </a:moveTo>
                <a:lnTo>
                  <a:pt x="10692384" y="0"/>
                </a:lnTo>
              </a:path>
            </a:pathLst>
          </a:custGeom>
          <a:ln w="7620">
            <a:solidFill>
              <a:srgbClr val="CC1C01"/>
            </a:solidFill>
          </a:ln>
        </p:spPr>
        <p:txBody>
          <a:bodyPr wrap="square" lIns="0" tIns="0" rIns="0" bIns="0" rtlCol="0"/>
          <a:lstStyle/>
          <a:p>
            <a:endParaRPr/>
          </a:p>
        </p:txBody>
      </p:sp>
      <p:sp>
        <p:nvSpPr>
          <p:cNvPr id="9" name="object 9"/>
          <p:cNvSpPr/>
          <p:nvPr/>
        </p:nvSpPr>
        <p:spPr>
          <a:xfrm>
            <a:off x="151" y="1747266"/>
            <a:ext cx="10692765" cy="0"/>
          </a:xfrm>
          <a:custGeom>
            <a:avLst/>
            <a:gdLst/>
            <a:ahLst/>
            <a:cxnLst/>
            <a:rect l="l" t="t" r="r" b="b"/>
            <a:pathLst>
              <a:path w="10692765">
                <a:moveTo>
                  <a:pt x="0" y="0"/>
                </a:moveTo>
                <a:lnTo>
                  <a:pt x="10692384" y="0"/>
                </a:lnTo>
              </a:path>
            </a:pathLst>
          </a:custGeom>
          <a:ln w="7620">
            <a:solidFill>
              <a:srgbClr val="CC1D01"/>
            </a:solidFill>
          </a:ln>
        </p:spPr>
        <p:txBody>
          <a:bodyPr wrap="square" lIns="0" tIns="0" rIns="0" bIns="0" rtlCol="0"/>
          <a:lstStyle/>
          <a:p>
            <a:endParaRPr/>
          </a:p>
        </p:txBody>
      </p:sp>
      <p:sp>
        <p:nvSpPr>
          <p:cNvPr id="10" name="object 10"/>
          <p:cNvSpPr/>
          <p:nvPr/>
        </p:nvSpPr>
        <p:spPr>
          <a:xfrm>
            <a:off x="151" y="1726836"/>
            <a:ext cx="10692765" cy="17145"/>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CD1D01"/>
          </a:solidFill>
        </p:spPr>
        <p:txBody>
          <a:bodyPr wrap="square" lIns="0" tIns="0" rIns="0" bIns="0" rtlCol="0"/>
          <a:lstStyle/>
          <a:p>
            <a:endParaRPr/>
          </a:p>
        </p:txBody>
      </p:sp>
      <p:sp>
        <p:nvSpPr>
          <p:cNvPr id="11" name="object 11"/>
          <p:cNvSpPr/>
          <p:nvPr/>
        </p:nvSpPr>
        <p:spPr>
          <a:xfrm>
            <a:off x="151" y="1711452"/>
            <a:ext cx="10692765" cy="1524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CD1D01"/>
          </a:solidFill>
        </p:spPr>
        <p:txBody>
          <a:bodyPr wrap="square" lIns="0" tIns="0" rIns="0" bIns="0" rtlCol="0"/>
          <a:lstStyle/>
          <a:p>
            <a:endParaRPr/>
          </a:p>
        </p:txBody>
      </p:sp>
      <p:sp>
        <p:nvSpPr>
          <p:cNvPr id="12" name="object 12"/>
          <p:cNvSpPr/>
          <p:nvPr/>
        </p:nvSpPr>
        <p:spPr>
          <a:xfrm>
            <a:off x="151" y="1696212"/>
            <a:ext cx="10692765" cy="1524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CF1D01"/>
          </a:solidFill>
        </p:spPr>
        <p:txBody>
          <a:bodyPr wrap="square" lIns="0" tIns="0" rIns="0" bIns="0" rtlCol="0"/>
          <a:lstStyle/>
          <a:p>
            <a:endParaRPr/>
          </a:p>
        </p:txBody>
      </p:sp>
      <p:sp>
        <p:nvSpPr>
          <p:cNvPr id="13" name="object 13"/>
          <p:cNvSpPr/>
          <p:nvPr/>
        </p:nvSpPr>
        <p:spPr>
          <a:xfrm>
            <a:off x="151" y="1691640"/>
            <a:ext cx="10692765" cy="0"/>
          </a:xfrm>
          <a:custGeom>
            <a:avLst/>
            <a:gdLst/>
            <a:ahLst/>
            <a:cxnLst/>
            <a:rect l="l" t="t" r="r" b="b"/>
            <a:pathLst>
              <a:path w="10692765">
                <a:moveTo>
                  <a:pt x="0" y="0"/>
                </a:moveTo>
                <a:lnTo>
                  <a:pt x="10692384" y="0"/>
                </a:lnTo>
              </a:path>
            </a:pathLst>
          </a:custGeom>
          <a:ln w="9144">
            <a:solidFill>
              <a:srgbClr val="CF1D01"/>
            </a:solidFill>
          </a:ln>
        </p:spPr>
        <p:txBody>
          <a:bodyPr wrap="square" lIns="0" tIns="0" rIns="0" bIns="0" rtlCol="0"/>
          <a:lstStyle/>
          <a:p>
            <a:endParaRPr/>
          </a:p>
        </p:txBody>
      </p:sp>
      <p:sp>
        <p:nvSpPr>
          <p:cNvPr id="14" name="object 14"/>
          <p:cNvSpPr/>
          <p:nvPr/>
        </p:nvSpPr>
        <p:spPr>
          <a:xfrm>
            <a:off x="151" y="1683258"/>
            <a:ext cx="10692765" cy="0"/>
          </a:xfrm>
          <a:custGeom>
            <a:avLst/>
            <a:gdLst/>
            <a:ahLst/>
            <a:cxnLst/>
            <a:rect l="l" t="t" r="r" b="b"/>
            <a:pathLst>
              <a:path w="10692765">
                <a:moveTo>
                  <a:pt x="0" y="0"/>
                </a:moveTo>
                <a:lnTo>
                  <a:pt x="10692384" y="0"/>
                </a:lnTo>
              </a:path>
            </a:pathLst>
          </a:custGeom>
          <a:ln w="7620">
            <a:solidFill>
              <a:srgbClr val="CF1F01"/>
            </a:solidFill>
          </a:ln>
        </p:spPr>
        <p:txBody>
          <a:bodyPr wrap="square" lIns="0" tIns="0" rIns="0" bIns="0" rtlCol="0"/>
          <a:lstStyle/>
          <a:p>
            <a:endParaRPr/>
          </a:p>
        </p:txBody>
      </p:sp>
      <p:sp>
        <p:nvSpPr>
          <p:cNvPr id="15" name="object 15"/>
          <p:cNvSpPr/>
          <p:nvPr/>
        </p:nvSpPr>
        <p:spPr>
          <a:xfrm>
            <a:off x="151" y="1664208"/>
            <a:ext cx="10692765" cy="1524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16" name="object 16"/>
          <p:cNvSpPr/>
          <p:nvPr/>
        </p:nvSpPr>
        <p:spPr>
          <a:xfrm>
            <a:off x="151" y="1648968"/>
            <a:ext cx="10692765" cy="1524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17" name="object 17"/>
          <p:cNvSpPr/>
          <p:nvPr/>
        </p:nvSpPr>
        <p:spPr>
          <a:xfrm>
            <a:off x="151" y="1632348"/>
            <a:ext cx="10692765" cy="17145"/>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31F01"/>
          </a:solidFill>
        </p:spPr>
        <p:txBody>
          <a:bodyPr wrap="square" lIns="0" tIns="0" rIns="0" bIns="0" rtlCol="0"/>
          <a:lstStyle/>
          <a:p>
            <a:endParaRPr/>
          </a:p>
        </p:txBody>
      </p:sp>
      <p:sp>
        <p:nvSpPr>
          <p:cNvPr id="18" name="object 18"/>
          <p:cNvSpPr/>
          <p:nvPr/>
        </p:nvSpPr>
        <p:spPr>
          <a:xfrm>
            <a:off x="151" y="1628394"/>
            <a:ext cx="10692765" cy="0"/>
          </a:xfrm>
          <a:custGeom>
            <a:avLst/>
            <a:gdLst/>
            <a:ahLst/>
            <a:cxnLst/>
            <a:rect l="l" t="t" r="r" b="b"/>
            <a:pathLst>
              <a:path w="10692765">
                <a:moveTo>
                  <a:pt x="0" y="0"/>
                </a:moveTo>
                <a:lnTo>
                  <a:pt x="10692384" y="0"/>
                </a:lnTo>
              </a:path>
            </a:pathLst>
          </a:custGeom>
          <a:ln w="7620">
            <a:solidFill>
              <a:srgbClr val="D41F01"/>
            </a:solidFill>
          </a:ln>
        </p:spPr>
        <p:txBody>
          <a:bodyPr wrap="square" lIns="0" tIns="0" rIns="0" bIns="0" rtlCol="0"/>
          <a:lstStyle/>
          <a:p>
            <a:endParaRPr/>
          </a:p>
        </p:txBody>
      </p:sp>
      <p:sp>
        <p:nvSpPr>
          <p:cNvPr id="19" name="object 19"/>
          <p:cNvSpPr/>
          <p:nvPr/>
        </p:nvSpPr>
        <p:spPr>
          <a:xfrm>
            <a:off x="151" y="1620773"/>
            <a:ext cx="10692765" cy="0"/>
          </a:xfrm>
          <a:custGeom>
            <a:avLst/>
            <a:gdLst/>
            <a:ahLst/>
            <a:cxnLst/>
            <a:rect l="l" t="t" r="r" b="b"/>
            <a:pathLst>
              <a:path w="10692765">
                <a:moveTo>
                  <a:pt x="0" y="0"/>
                </a:moveTo>
                <a:lnTo>
                  <a:pt x="10692384" y="0"/>
                </a:lnTo>
              </a:path>
            </a:pathLst>
          </a:custGeom>
          <a:ln w="7620">
            <a:solidFill>
              <a:srgbClr val="D41F01"/>
            </a:solidFill>
          </a:ln>
        </p:spPr>
        <p:txBody>
          <a:bodyPr wrap="square" lIns="0" tIns="0" rIns="0" bIns="0" rtlCol="0"/>
          <a:lstStyle/>
          <a:p>
            <a:endParaRPr/>
          </a:p>
        </p:txBody>
      </p:sp>
      <p:sp>
        <p:nvSpPr>
          <p:cNvPr id="20" name="object 20"/>
          <p:cNvSpPr/>
          <p:nvPr/>
        </p:nvSpPr>
        <p:spPr>
          <a:xfrm>
            <a:off x="151" y="1600343"/>
            <a:ext cx="10692765" cy="17145"/>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41F01"/>
          </a:solidFill>
        </p:spPr>
        <p:txBody>
          <a:bodyPr wrap="square" lIns="0" tIns="0" rIns="0" bIns="0" rtlCol="0"/>
          <a:lstStyle/>
          <a:p>
            <a:endParaRPr/>
          </a:p>
        </p:txBody>
      </p:sp>
      <p:sp>
        <p:nvSpPr>
          <p:cNvPr id="21" name="object 21"/>
          <p:cNvSpPr/>
          <p:nvPr/>
        </p:nvSpPr>
        <p:spPr>
          <a:xfrm>
            <a:off x="151" y="1586484"/>
            <a:ext cx="10692765" cy="13970"/>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61F01"/>
          </a:solidFill>
        </p:spPr>
        <p:txBody>
          <a:bodyPr wrap="square" lIns="0" tIns="0" rIns="0" bIns="0" rtlCol="0"/>
          <a:lstStyle/>
          <a:p>
            <a:endParaRPr/>
          </a:p>
        </p:txBody>
      </p:sp>
      <p:sp>
        <p:nvSpPr>
          <p:cNvPr id="22" name="object 22"/>
          <p:cNvSpPr/>
          <p:nvPr/>
        </p:nvSpPr>
        <p:spPr>
          <a:xfrm>
            <a:off x="151" y="1574292"/>
            <a:ext cx="10692765" cy="12700"/>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61F01"/>
          </a:solidFill>
        </p:spPr>
        <p:txBody>
          <a:bodyPr wrap="square" lIns="0" tIns="0" rIns="0" bIns="0" rtlCol="0"/>
          <a:lstStyle/>
          <a:p>
            <a:endParaRPr/>
          </a:p>
        </p:txBody>
      </p:sp>
      <p:sp>
        <p:nvSpPr>
          <p:cNvPr id="23" name="object 23"/>
          <p:cNvSpPr/>
          <p:nvPr/>
        </p:nvSpPr>
        <p:spPr>
          <a:xfrm>
            <a:off x="151" y="1562100"/>
            <a:ext cx="10692765" cy="12700"/>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81F01"/>
          </a:solidFill>
        </p:spPr>
        <p:txBody>
          <a:bodyPr wrap="square" lIns="0" tIns="0" rIns="0" bIns="0" rtlCol="0"/>
          <a:lstStyle/>
          <a:p>
            <a:endParaRPr/>
          </a:p>
        </p:txBody>
      </p:sp>
      <p:sp>
        <p:nvSpPr>
          <p:cNvPr id="24" name="object 24"/>
          <p:cNvSpPr/>
          <p:nvPr/>
        </p:nvSpPr>
        <p:spPr>
          <a:xfrm>
            <a:off x="151" y="1548384"/>
            <a:ext cx="10692765" cy="13970"/>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82101"/>
          </a:solidFill>
        </p:spPr>
        <p:txBody>
          <a:bodyPr wrap="square" lIns="0" tIns="0" rIns="0" bIns="0" rtlCol="0"/>
          <a:lstStyle/>
          <a:p>
            <a:endParaRPr/>
          </a:p>
        </p:txBody>
      </p:sp>
      <p:sp>
        <p:nvSpPr>
          <p:cNvPr id="25" name="object 25"/>
          <p:cNvSpPr/>
          <p:nvPr/>
        </p:nvSpPr>
        <p:spPr>
          <a:xfrm>
            <a:off x="151" y="1536192"/>
            <a:ext cx="10692765" cy="12700"/>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A2101"/>
          </a:solidFill>
        </p:spPr>
        <p:txBody>
          <a:bodyPr wrap="square" lIns="0" tIns="0" rIns="0" bIns="0" rtlCol="0"/>
          <a:lstStyle/>
          <a:p>
            <a:endParaRPr/>
          </a:p>
        </p:txBody>
      </p:sp>
      <p:sp>
        <p:nvSpPr>
          <p:cNvPr id="26" name="object 26"/>
          <p:cNvSpPr/>
          <p:nvPr/>
        </p:nvSpPr>
        <p:spPr>
          <a:xfrm>
            <a:off x="151" y="1522476"/>
            <a:ext cx="10692765" cy="13970"/>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B2101"/>
          </a:solidFill>
        </p:spPr>
        <p:txBody>
          <a:bodyPr wrap="square" lIns="0" tIns="0" rIns="0" bIns="0" rtlCol="0"/>
          <a:lstStyle/>
          <a:p>
            <a:endParaRPr/>
          </a:p>
        </p:txBody>
      </p:sp>
      <p:sp>
        <p:nvSpPr>
          <p:cNvPr id="27" name="object 27"/>
          <p:cNvSpPr/>
          <p:nvPr/>
        </p:nvSpPr>
        <p:spPr>
          <a:xfrm>
            <a:off x="151" y="1505856"/>
            <a:ext cx="10692765" cy="17145"/>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B2101"/>
          </a:solidFill>
        </p:spPr>
        <p:txBody>
          <a:bodyPr wrap="square" lIns="0" tIns="0" rIns="0" bIns="0" rtlCol="0"/>
          <a:lstStyle/>
          <a:p>
            <a:endParaRPr/>
          </a:p>
        </p:txBody>
      </p:sp>
      <p:sp>
        <p:nvSpPr>
          <p:cNvPr id="28" name="object 28"/>
          <p:cNvSpPr/>
          <p:nvPr/>
        </p:nvSpPr>
        <p:spPr>
          <a:xfrm>
            <a:off x="151" y="1501902"/>
            <a:ext cx="10692765" cy="0"/>
          </a:xfrm>
          <a:custGeom>
            <a:avLst/>
            <a:gdLst/>
            <a:ahLst/>
            <a:cxnLst/>
            <a:rect l="l" t="t" r="r" b="b"/>
            <a:pathLst>
              <a:path w="10692765">
                <a:moveTo>
                  <a:pt x="0" y="0"/>
                </a:moveTo>
                <a:lnTo>
                  <a:pt x="10692384" y="0"/>
                </a:lnTo>
              </a:path>
            </a:pathLst>
          </a:custGeom>
          <a:ln w="7620">
            <a:solidFill>
              <a:srgbClr val="DD2101"/>
            </a:solidFill>
          </a:ln>
        </p:spPr>
        <p:txBody>
          <a:bodyPr wrap="square" lIns="0" tIns="0" rIns="0" bIns="0" rtlCol="0"/>
          <a:lstStyle/>
          <a:p>
            <a:endParaRPr/>
          </a:p>
        </p:txBody>
      </p:sp>
      <p:sp>
        <p:nvSpPr>
          <p:cNvPr id="29" name="object 29"/>
          <p:cNvSpPr/>
          <p:nvPr/>
        </p:nvSpPr>
        <p:spPr>
          <a:xfrm>
            <a:off x="151" y="1494282"/>
            <a:ext cx="10692765" cy="0"/>
          </a:xfrm>
          <a:custGeom>
            <a:avLst/>
            <a:gdLst/>
            <a:ahLst/>
            <a:cxnLst/>
            <a:rect l="l" t="t" r="r" b="b"/>
            <a:pathLst>
              <a:path w="10692765">
                <a:moveTo>
                  <a:pt x="0" y="0"/>
                </a:moveTo>
                <a:lnTo>
                  <a:pt x="10692384" y="0"/>
                </a:lnTo>
              </a:path>
            </a:pathLst>
          </a:custGeom>
          <a:ln w="7620">
            <a:solidFill>
              <a:srgbClr val="DD2103"/>
            </a:solidFill>
          </a:ln>
        </p:spPr>
        <p:txBody>
          <a:bodyPr wrap="square" lIns="0" tIns="0" rIns="0" bIns="0" rtlCol="0"/>
          <a:lstStyle/>
          <a:p>
            <a:endParaRPr/>
          </a:p>
        </p:txBody>
      </p:sp>
      <p:sp>
        <p:nvSpPr>
          <p:cNvPr id="30" name="object 30"/>
          <p:cNvSpPr/>
          <p:nvPr/>
        </p:nvSpPr>
        <p:spPr>
          <a:xfrm>
            <a:off x="151" y="1475232"/>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DD2103"/>
          </a:solidFill>
        </p:spPr>
        <p:txBody>
          <a:bodyPr wrap="square" lIns="0" tIns="0" rIns="0" bIns="0" rtlCol="0"/>
          <a:lstStyle/>
          <a:p>
            <a:endParaRPr/>
          </a:p>
        </p:txBody>
      </p:sp>
      <p:sp>
        <p:nvSpPr>
          <p:cNvPr id="31" name="object 31"/>
          <p:cNvSpPr/>
          <p:nvPr/>
        </p:nvSpPr>
        <p:spPr>
          <a:xfrm>
            <a:off x="151" y="1458612"/>
            <a:ext cx="10692765" cy="17145"/>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F2103"/>
          </a:solidFill>
        </p:spPr>
        <p:txBody>
          <a:bodyPr wrap="square" lIns="0" tIns="0" rIns="0" bIns="0" rtlCol="0"/>
          <a:lstStyle/>
          <a:p>
            <a:endParaRPr/>
          </a:p>
        </p:txBody>
      </p:sp>
      <p:sp>
        <p:nvSpPr>
          <p:cNvPr id="32" name="object 32"/>
          <p:cNvSpPr/>
          <p:nvPr/>
        </p:nvSpPr>
        <p:spPr>
          <a:xfrm>
            <a:off x="151" y="1443228"/>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DF2103"/>
          </a:solidFill>
        </p:spPr>
        <p:txBody>
          <a:bodyPr wrap="square" lIns="0" tIns="0" rIns="0" bIns="0" rtlCol="0"/>
          <a:lstStyle/>
          <a:p>
            <a:endParaRPr/>
          </a:p>
        </p:txBody>
      </p:sp>
      <p:sp>
        <p:nvSpPr>
          <p:cNvPr id="33" name="object 33"/>
          <p:cNvSpPr/>
          <p:nvPr/>
        </p:nvSpPr>
        <p:spPr>
          <a:xfrm>
            <a:off x="151" y="1439418"/>
            <a:ext cx="10692765" cy="0"/>
          </a:xfrm>
          <a:custGeom>
            <a:avLst/>
            <a:gdLst/>
            <a:ahLst/>
            <a:cxnLst/>
            <a:rect l="l" t="t" r="r" b="b"/>
            <a:pathLst>
              <a:path w="10692765">
                <a:moveTo>
                  <a:pt x="0" y="0"/>
                </a:moveTo>
                <a:lnTo>
                  <a:pt x="10692384" y="0"/>
                </a:lnTo>
              </a:path>
            </a:pathLst>
          </a:custGeom>
          <a:ln w="7620">
            <a:solidFill>
              <a:srgbClr val="E12103"/>
            </a:solidFill>
          </a:ln>
        </p:spPr>
        <p:txBody>
          <a:bodyPr wrap="square" lIns="0" tIns="0" rIns="0" bIns="0" rtlCol="0"/>
          <a:lstStyle/>
          <a:p>
            <a:endParaRPr/>
          </a:p>
        </p:txBody>
      </p:sp>
      <p:sp>
        <p:nvSpPr>
          <p:cNvPr id="34" name="object 34"/>
          <p:cNvSpPr/>
          <p:nvPr/>
        </p:nvSpPr>
        <p:spPr>
          <a:xfrm>
            <a:off x="151" y="1431798"/>
            <a:ext cx="10692765" cy="0"/>
          </a:xfrm>
          <a:custGeom>
            <a:avLst/>
            <a:gdLst/>
            <a:ahLst/>
            <a:cxnLst/>
            <a:rect l="l" t="t" r="r" b="b"/>
            <a:pathLst>
              <a:path w="10692765">
                <a:moveTo>
                  <a:pt x="0" y="0"/>
                </a:moveTo>
                <a:lnTo>
                  <a:pt x="10692384" y="0"/>
                </a:lnTo>
              </a:path>
            </a:pathLst>
          </a:custGeom>
          <a:ln w="7620">
            <a:solidFill>
              <a:srgbClr val="E12303"/>
            </a:solidFill>
          </a:ln>
        </p:spPr>
        <p:txBody>
          <a:bodyPr wrap="square" lIns="0" tIns="0" rIns="0" bIns="0" rtlCol="0"/>
          <a:lstStyle/>
          <a:p>
            <a:endParaRPr/>
          </a:p>
        </p:txBody>
      </p:sp>
      <p:sp>
        <p:nvSpPr>
          <p:cNvPr id="35" name="object 35"/>
          <p:cNvSpPr/>
          <p:nvPr/>
        </p:nvSpPr>
        <p:spPr>
          <a:xfrm>
            <a:off x="151" y="1411367"/>
            <a:ext cx="10692765" cy="17145"/>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22303"/>
          </a:solidFill>
        </p:spPr>
        <p:txBody>
          <a:bodyPr wrap="square" lIns="0" tIns="0" rIns="0" bIns="0" rtlCol="0"/>
          <a:lstStyle/>
          <a:p>
            <a:endParaRPr/>
          </a:p>
        </p:txBody>
      </p:sp>
      <p:sp>
        <p:nvSpPr>
          <p:cNvPr id="36" name="object 36"/>
          <p:cNvSpPr/>
          <p:nvPr/>
        </p:nvSpPr>
        <p:spPr>
          <a:xfrm>
            <a:off x="151" y="1395985"/>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22303"/>
          </a:solidFill>
        </p:spPr>
        <p:txBody>
          <a:bodyPr wrap="square" lIns="0" tIns="0" rIns="0" bIns="0" rtlCol="0"/>
          <a:lstStyle/>
          <a:p>
            <a:endParaRPr/>
          </a:p>
        </p:txBody>
      </p:sp>
      <p:sp>
        <p:nvSpPr>
          <p:cNvPr id="37" name="object 37"/>
          <p:cNvSpPr/>
          <p:nvPr/>
        </p:nvSpPr>
        <p:spPr>
          <a:xfrm>
            <a:off x="151" y="1380744"/>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42303"/>
          </a:solidFill>
        </p:spPr>
        <p:txBody>
          <a:bodyPr wrap="square" lIns="0" tIns="0" rIns="0" bIns="0" rtlCol="0"/>
          <a:lstStyle/>
          <a:p>
            <a:endParaRPr/>
          </a:p>
        </p:txBody>
      </p:sp>
      <p:sp>
        <p:nvSpPr>
          <p:cNvPr id="38" name="object 38"/>
          <p:cNvSpPr/>
          <p:nvPr/>
        </p:nvSpPr>
        <p:spPr>
          <a:xfrm>
            <a:off x="151" y="1376172"/>
            <a:ext cx="10692765" cy="0"/>
          </a:xfrm>
          <a:custGeom>
            <a:avLst/>
            <a:gdLst/>
            <a:ahLst/>
            <a:cxnLst/>
            <a:rect l="l" t="t" r="r" b="b"/>
            <a:pathLst>
              <a:path w="10692765">
                <a:moveTo>
                  <a:pt x="0" y="0"/>
                </a:moveTo>
                <a:lnTo>
                  <a:pt x="10692384" y="0"/>
                </a:lnTo>
              </a:path>
            </a:pathLst>
          </a:custGeom>
          <a:ln w="9144">
            <a:solidFill>
              <a:srgbClr val="E42303"/>
            </a:solidFill>
          </a:ln>
        </p:spPr>
        <p:txBody>
          <a:bodyPr wrap="square" lIns="0" tIns="0" rIns="0" bIns="0" rtlCol="0"/>
          <a:lstStyle/>
          <a:p>
            <a:endParaRPr/>
          </a:p>
        </p:txBody>
      </p:sp>
      <p:sp>
        <p:nvSpPr>
          <p:cNvPr id="39" name="object 39"/>
          <p:cNvSpPr/>
          <p:nvPr/>
        </p:nvSpPr>
        <p:spPr>
          <a:xfrm>
            <a:off x="151" y="1367790"/>
            <a:ext cx="10692765" cy="0"/>
          </a:xfrm>
          <a:custGeom>
            <a:avLst/>
            <a:gdLst/>
            <a:ahLst/>
            <a:cxnLst/>
            <a:rect l="l" t="t" r="r" b="b"/>
            <a:pathLst>
              <a:path w="10692765">
                <a:moveTo>
                  <a:pt x="0" y="0"/>
                </a:moveTo>
                <a:lnTo>
                  <a:pt x="10692384" y="0"/>
                </a:lnTo>
              </a:path>
            </a:pathLst>
          </a:custGeom>
          <a:ln w="7620">
            <a:solidFill>
              <a:srgbClr val="E42303"/>
            </a:solidFill>
          </a:ln>
        </p:spPr>
        <p:txBody>
          <a:bodyPr wrap="square" lIns="0" tIns="0" rIns="0" bIns="0" rtlCol="0"/>
          <a:lstStyle/>
          <a:p>
            <a:endParaRPr/>
          </a:p>
        </p:txBody>
      </p:sp>
      <p:sp>
        <p:nvSpPr>
          <p:cNvPr id="40" name="object 40"/>
          <p:cNvSpPr/>
          <p:nvPr/>
        </p:nvSpPr>
        <p:spPr>
          <a:xfrm>
            <a:off x="151" y="1348740"/>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62303"/>
          </a:solidFill>
        </p:spPr>
        <p:txBody>
          <a:bodyPr wrap="square" lIns="0" tIns="0" rIns="0" bIns="0" rtlCol="0"/>
          <a:lstStyle/>
          <a:p>
            <a:endParaRPr/>
          </a:p>
        </p:txBody>
      </p:sp>
      <p:sp>
        <p:nvSpPr>
          <p:cNvPr id="41" name="object 41"/>
          <p:cNvSpPr/>
          <p:nvPr/>
        </p:nvSpPr>
        <p:spPr>
          <a:xfrm>
            <a:off x="151" y="1333500"/>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62303"/>
          </a:solidFill>
        </p:spPr>
        <p:txBody>
          <a:bodyPr wrap="square" lIns="0" tIns="0" rIns="0" bIns="0" rtlCol="0"/>
          <a:lstStyle/>
          <a:p>
            <a:endParaRPr/>
          </a:p>
        </p:txBody>
      </p:sp>
      <p:sp>
        <p:nvSpPr>
          <p:cNvPr id="42" name="object 42"/>
          <p:cNvSpPr/>
          <p:nvPr/>
        </p:nvSpPr>
        <p:spPr>
          <a:xfrm>
            <a:off x="151" y="1316879"/>
            <a:ext cx="10692765" cy="17145"/>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82303"/>
          </a:solidFill>
        </p:spPr>
        <p:txBody>
          <a:bodyPr wrap="square" lIns="0" tIns="0" rIns="0" bIns="0" rtlCol="0"/>
          <a:lstStyle/>
          <a:p>
            <a:endParaRPr/>
          </a:p>
        </p:txBody>
      </p:sp>
      <p:sp>
        <p:nvSpPr>
          <p:cNvPr id="43" name="object 43"/>
          <p:cNvSpPr/>
          <p:nvPr/>
        </p:nvSpPr>
        <p:spPr>
          <a:xfrm>
            <a:off x="151" y="1301496"/>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82303"/>
          </a:solidFill>
        </p:spPr>
        <p:txBody>
          <a:bodyPr wrap="square" lIns="0" tIns="0" rIns="0" bIns="0" rtlCol="0"/>
          <a:lstStyle/>
          <a:p>
            <a:endParaRPr/>
          </a:p>
        </p:txBody>
      </p:sp>
      <p:sp>
        <p:nvSpPr>
          <p:cNvPr id="44" name="object 44"/>
          <p:cNvSpPr/>
          <p:nvPr/>
        </p:nvSpPr>
        <p:spPr>
          <a:xfrm>
            <a:off x="151" y="1284876"/>
            <a:ext cx="10692765" cy="17145"/>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92303"/>
          </a:solidFill>
        </p:spPr>
        <p:txBody>
          <a:bodyPr wrap="square" lIns="0" tIns="0" rIns="0" bIns="0" rtlCol="0"/>
          <a:lstStyle/>
          <a:p>
            <a:endParaRPr/>
          </a:p>
        </p:txBody>
      </p:sp>
      <p:sp>
        <p:nvSpPr>
          <p:cNvPr id="45" name="object 45"/>
          <p:cNvSpPr/>
          <p:nvPr/>
        </p:nvSpPr>
        <p:spPr>
          <a:xfrm>
            <a:off x="151" y="1269492"/>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B2303"/>
          </a:solidFill>
        </p:spPr>
        <p:txBody>
          <a:bodyPr wrap="square" lIns="0" tIns="0" rIns="0" bIns="0" rtlCol="0"/>
          <a:lstStyle/>
          <a:p>
            <a:endParaRPr/>
          </a:p>
        </p:txBody>
      </p:sp>
      <p:sp>
        <p:nvSpPr>
          <p:cNvPr id="46" name="object 46"/>
          <p:cNvSpPr/>
          <p:nvPr/>
        </p:nvSpPr>
        <p:spPr>
          <a:xfrm>
            <a:off x="151" y="1254252"/>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B2303"/>
          </a:solidFill>
        </p:spPr>
        <p:txBody>
          <a:bodyPr wrap="square" lIns="0" tIns="0" rIns="0" bIns="0" rtlCol="0"/>
          <a:lstStyle/>
          <a:p>
            <a:endParaRPr/>
          </a:p>
        </p:txBody>
      </p:sp>
      <p:sp>
        <p:nvSpPr>
          <p:cNvPr id="47" name="object 47"/>
          <p:cNvSpPr/>
          <p:nvPr/>
        </p:nvSpPr>
        <p:spPr>
          <a:xfrm>
            <a:off x="151" y="1250442"/>
            <a:ext cx="10692765" cy="0"/>
          </a:xfrm>
          <a:custGeom>
            <a:avLst/>
            <a:gdLst/>
            <a:ahLst/>
            <a:cxnLst/>
            <a:rect l="l" t="t" r="r" b="b"/>
            <a:pathLst>
              <a:path w="10692765">
                <a:moveTo>
                  <a:pt x="0" y="0"/>
                </a:moveTo>
                <a:lnTo>
                  <a:pt x="10692384" y="0"/>
                </a:lnTo>
              </a:path>
            </a:pathLst>
          </a:custGeom>
          <a:ln w="7620">
            <a:solidFill>
              <a:srgbClr val="ED2303"/>
            </a:solidFill>
          </a:ln>
        </p:spPr>
        <p:txBody>
          <a:bodyPr wrap="square" lIns="0" tIns="0" rIns="0" bIns="0" rtlCol="0"/>
          <a:lstStyle/>
          <a:p>
            <a:endParaRPr/>
          </a:p>
        </p:txBody>
      </p:sp>
      <p:sp>
        <p:nvSpPr>
          <p:cNvPr id="48" name="object 48"/>
          <p:cNvSpPr/>
          <p:nvPr/>
        </p:nvSpPr>
        <p:spPr>
          <a:xfrm>
            <a:off x="151" y="1242060"/>
            <a:ext cx="10692765" cy="0"/>
          </a:xfrm>
          <a:custGeom>
            <a:avLst/>
            <a:gdLst/>
            <a:ahLst/>
            <a:cxnLst/>
            <a:rect l="l" t="t" r="r" b="b"/>
            <a:pathLst>
              <a:path w="10692765">
                <a:moveTo>
                  <a:pt x="0" y="0"/>
                </a:moveTo>
                <a:lnTo>
                  <a:pt x="10692384" y="0"/>
                </a:lnTo>
              </a:path>
            </a:pathLst>
          </a:custGeom>
          <a:ln w="9144">
            <a:solidFill>
              <a:srgbClr val="ED2403"/>
            </a:solidFill>
          </a:ln>
        </p:spPr>
        <p:txBody>
          <a:bodyPr wrap="square" lIns="0" tIns="0" rIns="0" bIns="0" rtlCol="0"/>
          <a:lstStyle/>
          <a:p>
            <a:endParaRPr/>
          </a:p>
        </p:txBody>
      </p:sp>
      <p:sp>
        <p:nvSpPr>
          <p:cNvPr id="49" name="object 49"/>
          <p:cNvSpPr/>
          <p:nvPr/>
        </p:nvSpPr>
        <p:spPr>
          <a:xfrm>
            <a:off x="151" y="1222249"/>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D2403"/>
          </a:solidFill>
        </p:spPr>
        <p:txBody>
          <a:bodyPr wrap="square" lIns="0" tIns="0" rIns="0" bIns="0" rtlCol="0"/>
          <a:lstStyle/>
          <a:p>
            <a:endParaRPr/>
          </a:p>
        </p:txBody>
      </p:sp>
      <p:sp>
        <p:nvSpPr>
          <p:cNvPr id="50" name="object 50"/>
          <p:cNvSpPr/>
          <p:nvPr/>
        </p:nvSpPr>
        <p:spPr>
          <a:xfrm>
            <a:off x="151" y="1207008"/>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F2403"/>
          </a:solidFill>
        </p:spPr>
        <p:txBody>
          <a:bodyPr wrap="square" lIns="0" tIns="0" rIns="0" bIns="0" rtlCol="0"/>
          <a:lstStyle/>
          <a:p>
            <a:endParaRPr/>
          </a:p>
        </p:txBody>
      </p:sp>
      <p:sp>
        <p:nvSpPr>
          <p:cNvPr id="51" name="object 51"/>
          <p:cNvSpPr/>
          <p:nvPr/>
        </p:nvSpPr>
        <p:spPr>
          <a:xfrm>
            <a:off x="151" y="1190387"/>
            <a:ext cx="10692765" cy="17145"/>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F2403"/>
          </a:solidFill>
        </p:spPr>
        <p:txBody>
          <a:bodyPr wrap="square" lIns="0" tIns="0" rIns="0" bIns="0" rtlCol="0"/>
          <a:lstStyle/>
          <a:p>
            <a:endParaRPr/>
          </a:p>
        </p:txBody>
      </p:sp>
      <p:sp>
        <p:nvSpPr>
          <p:cNvPr id="52" name="object 52"/>
          <p:cNvSpPr/>
          <p:nvPr/>
        </p:nvSpPr>
        <p:spPr>
          <a:xfrm>
            <a:off x="151" y="1186435"/>
            <a:ext cx="10692765" cy="0"/>
          </a:xfrm>
          <a:custGeom>
            <a:avLst/>
            <a:gdLst/>
            <a:ahLst/>
            <a:cxnLst/>
            <a:rect l="l" t="t" r="r" b="b"/>
            <a:pathLst>
              <a:path w="10692765">
                <a:moveTo>
                  <a:pt x="0" y="0"/>
                </a:moveTo>
                <a:lnTo>
                  <a:pt x="10692384" y="0"/>
                </a:lnTo>
              </a:path>
            </a:pathLst>
          </a:custGeom>
          <a:ln w="7620">
            <a:solidFill>
              <a:srgbClr val="F02403"/>
            </a:solidFill>
          </a:ln>
        </p:spPr>
        <p:txBody>
          <a:bodyPr wrap="square" lIns="0" tIns="0" rIns="0" bIns="0" rtlCol="0"/>
          <a:lstStyle/>
          <a:p>
            <a:endParaRPr/>
          </a:p>
        </p:txBody>
      </p:sp>
      <p:sp>
        <p:nvSpPr>
          <p:cNvPr id="53" name="object 53"/>
          <p:cNvSpPr/>
          <p:nvPr/>
        </p:nvSpPr>
        <p:spPr>
          <a:xfrm>
            <a:off x="151" y="1178814"/>
            <a:ext cx="10692765" cy="0"/>
          </a:xfrm>
          <a:custGeom>
            <a:avLst/>
            <a:gdLst/>
            <a:ahLst/>
            <a:cxnLst/>
            <a:rect l="l" t="t" r="r" b="b"/>
            <a:pathLst>
              <a:path w="10692765">
                <a:moveTo>
                  <a:pt x="0" y="0"/>
                </a:moveTo>
                <a:lnTo>
                  <a:pt x="10692384" y="0"/>
                </a:lnTo>
              </a:path>
            </a:pathLst>
          </a:custGeom>
          <a:ln w="7620">
            <a:solidFill>
              <a:srgbClr val="F02603"/>
            </a:solidFill>
          </a:ln>
        </p:spPr>
        <p:txBody>
          <a:bodyPr wrap="square" lIns="0" tIns="0" rIns="0" bIns="0" rtlCol="0"/>
          <a:lstStyle/>
          <a:p>
            <a:endParaRPr/>
          </a:p>
        </p:txBody>
      </p:sp>
      <p:sp>
        <p:nvSpPr>
          <p:cNvPr id="54" name="object 54"/>
          <p:cNvSpPr/>
          <p:nvPr/>
        </p:nvSpPr>
        <p:spPr>
          <a:xfrm>
            <a:off x="151" y="1159764"/>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55" name="object 55"/>
          <p:cNvSpPr/>
          <p:nvPr/>
        </p:nvSpPr>
        <p:spPr>
          <a:xfrm>
            <a:off x="151" y="1144524"/>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56" name="object 56"/>
          <p:cNvSpPr/>
          <p:nvPr/>
        </p:nvSpPr>
        <p:spPr>
          <a:xfrm>
            <a:off x="151" y="1132332"/>
            <a:ext cx="10692765" cy="12700"/>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42603"/>
          </a:solidFill>
        </p:spPr>
        <p:txBody>
          <a:bodyPr wrap="square" lIns="0" tIns="0" rIns="0" bIns="0" rtlCol="0"/>
          <a:lstStyle/>
          <a:p>
            <a:endParaRPr/>
          </a:p>
        </p:txBody>
      </p:sp>
      <p:sp>
        <p:nvSpPr>
          <p:cNvPr id="57" name="object 57"/>
          <p:cNvSpPr/>
          <p:nvPr/>
        </p:nvSpPr>
        <p:spPr>
          <a:xfrm>
            <a:off x="151" y="1120140"/>
            <a:ext cx="10692765" cy="12700"/>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42603"/>
          </a:solidFill>
        </p:spPr>
        <p:txBody>
          <a:bodyPr wrap="square" lIns="0" tIns="0" rIns="0" bIns="0" rtlCol="0"/>
          <a:lstStyle/>
          <a:p>
            <a:endParaRPr/>
          </a:p>
        </p:txBody>
      </p:sp>
      <p:sp>
        <p:nvSpPr>
          <p:cNvPr id="58" name="object 58"/>
          <p:cNvSpPr/>
          <p:nvPr/>
        </p:nvSpPr>
        <p:spPr>
          <a:xfrm>
            <a:off x="151" y="1106424"/>
            <a:ext cx="10692765" cy="13970"/>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F62603"/>
          </a:solidFill>
        </p:spPr>
        <p:txBody>
          <a:bodyPr wrap="square" lIns="0" tIns="0" rIns="0" bIns="0" rtlCol="0"/>
          <a:lstStyle/>
          <a:p>
            <a:endParaRPr/>
          </a:p>
        </p:txBody>
      </p:sp>
      <p:sp>
        <p:nvSpPr>
          <p:cNvPr id="59" name="object 59"/>
          <p:cNvSpPr/>
          <p:nvPr/>
        </p:nvSpPr>
        <p:spPr>
          <a:xfrm>
            <a:off x="151" y="1094232"/>
            <a:ext cx="10692765" cy="12700"/>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62603"/>
          </a:solidFill>
        </p:spPr>
        <p:txBody>
          <a:bodyPr wrap="square" lIns="0" tIns="0" rIns="0" bIns="0" rtlCol="0"/>
          <a:lstStyle/>
          <a:p>
            <a:endParaRPr/>
          </a:p>
        </p:txBody>
      </p:sp>
      <p:sp>
        <p:nvSpPr>
          <p:cNvPr id="60" name="object 60"/>
          <p:cNvSpPr/>
          <p:nvPr/>
        </p:nvSpPr>
        <p:spPr>
          <a:xfrm>
            <a:off x="151" y="1080516"/>
            <a:ext cx="10692765" cy="13970"/>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F72603"/>
          </a:solidFill>
        </p:spPr>
        <p:txBody>
          <a:bodyPr wrap="square" lIns="0" tIns="0" rIns="0" bIns="0" rtlCol="0"/>
          <a:lstStyle/>
          <a:p>
            <a:endParaRPr/>
          </a:p>
        </p:txBody>
      </p:sp>
      <p:sp>
        <p:nvSpPr>
          <p:cNvPr id="61" name="object 61"/>
          <p:cNvSpPr/>
          <p:nvPr/>
        </p:nvSpPr>
        <p:spPr>
          <a:xfrm>
            <a:off x="151" y="1065276"/>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92603"/>
          </a:solidFill>
        </p:spPr>
        <p:txBody>
          <a:bodyPr wrap="square" lIns="0" tIns="0" rIns="0" bIns="0" rtlCol="0"/>
          <a:lstStyle/>
          <a:p>
            <a:endParaRPr/>
          </a:p>
        </p:txBody>
      </p:sp>
      <p:sp>
        <p:nvSpPr>
          <p:cNvPr id="62" name="object 62"/>
          <p:cNvSpPr/>
          <p:nvPr/>
        </p:nvSpPr>
        <p:spPr>
          <a:xfrm>
            <a:off x="151" y="1060703"/>
            <a:ext cx="10692765" cy="0"/>
          </a:xfrm>
          <a:custGeom>
            <a:avLst/>
            <a:gdLst/>
            <a:ahLst/>
            <a:cxnLst/>
            <a:rect l="l" t="t" r="r" b="b"/>
            <a:pathLst>
              <a:path w="10692765">
                <a:moveTo>
                  <a:pt x="0" y="0"/>
                </a:moveTo>
                <a:lnTo>
                  <a:pt x="10692384" y="0"/>
                </a:lnTo>
              </a:path>
            </a:pathLst>
          </a:custGeom>
          <a:ln w="9144">
            <a:solidFill>
              <a:srgbClr val="F92603"/>
            </a:solidFill>
          </a:ln>
        </p:spPr>
        <p:txBody>
          <a:bodyPr wrap="square" lIns="0" tIns="0" rIns="0" bIns="0" rtlCol="0"/>
          <a:lstStyle/>
          <a:p>
            <a:endParaRPr/>
          </a:p>
        </p:txBody>
      </p:sp>
      <p:sp>
        <p:nvSpPr>
          <p:cNvPr id="63" name="object 63"/>
          <p:cNvSpPr/>
          <p:nvPr/>
        </p:nvSpPr>
        <p:spPr>
          <a:xfrm>
            <a:off x="151" y="1052322"/>
            <a:ext cx="10692765" cy="0"/>
          </a:xfrm>
          <a:custGeom>
            <a:avLst/>
            <a:gdLst/>
            <a:ahLst/>
            <a:cxnLst/>
            <a:rect l="l" t="t" r="r" b="b"/>
            <a:pathLst>
              <a:path w="10692765">
                <a:moveTo>
                  <a:pt x="0" y="0"/>
                </a:moveTo>
                <a:lnTo>
                  <a:pt x="10692384" y="0"/>
                </a:lnTo>
              </a:path>
            </a:pathLst>
          </a:custGeom>
          <a:ln w="7620">
            <a:solidFill>
              <a:srgbClr val="F92805"/>
            </a:solidFill>
          </a:ln>
        </p:spPr>
        <p:txBody>
          <a:bodyPr wrap="square" lIns="0" tIns="0" rIns="0" bIns="0" rtlCol="0"/>
          <a:lstStyle/>
          <a:p>
            <a:endParaRPr/>
          </a:p>
        </p:txBody>
      </p:sp>
      <p:sp>
        <p:nvSpPr>
          <p:cNvPr id="64" name="object 64"/>
          <p:cNvSpPr/>
          <p:nvPr/>
        </p:nvSpPr>
        <p:spPr>
          <a:xfrm>
            <a:off x="151" y="1033272"/>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B2805"/>
          </a:solidFill>
        </p:spPr>
        <p:txBody>
          <a:bodyPr wrap="square" lIns="0" tIns="0" rIns="0" bIns="0" rtlCol="0"/>
          <a:lstStyle/>
          <a:p>
            <a:endParaRPr/>
          </a:p>
        </p:txBody>
      </p:sp>
      <p:sp>
        <p:nvSpPr>
          <p:cNvPr id="65" name="object 65"/>
          <p:cNvSpPr/>
          <p:nvPr/>
        </p:nvSpPr>
        <p:spPr>
          <a:xfrm>
            <a:off x="151" y="1015127"/>
            <a:ext cx="10692765" cy="18415"/>
          </a:xfrm>
          <a:custGeom>
            <a:avLst/>
            <a:gdLst/>
            <a:ahLst/>
            <a:cxnLst/>
            <a:rect l="l" t="t" r="r" b="b"/>
            <a:pathLst>
              <a:path w="10692765" h="18415">
                <a:moveTo>
                  <a:pt x="0" y="18288"/>
                </a:moveTo>
                <a:lnTo>
                  <a:pt x="10692384" y="18288"/>
                </a:lnTo>
                <a:lnTo>
                  <a:pt x="10692384" y="0"/>
                </a:lnTo>
                <a:lnTo>
                  <a:pt x="0" y="0"/>
                </a:lnTo>
                <a:lnTo>
                  <a:pt x="0" y="18288"/>
                </a:lnTo>
                <a:close/>
              </a:path>
            </a:pathLst>
          </a:custGeom>
          <a:solidFill>
            <a:srgbClr val="FB2805"/>
          </a:solidFill>
        </p:spPr>
        <p:txBody>
          <a:bodyPr wrap="square" lIns="0" tIns="0" rIns="0" bIns="0" rtlCol="0"/>
          <a:lstStyle/>
          <a:p>
            <a:endParaRPr/>
          </a:p>
        </p:txBody>
      </p:sp>
      <p:sp>
        <p:nvSpPr>
          <p:cNvPr id="66" name="object 66"/>
          <p:cNvSpPr/>
          <p:nvPr/>
        </p:nvSpPr>
        <p:spPr>
          <a:xfrm>
            <a:off x="151" y="993648"/>
            <a:ext cx="10692765" cy="21590"/>
          </a:xfrm>
          <a:custGeom>
            <a:avLst/>
            <a:gdLst/>
            <a:ahLst/>
            <a:cxnLst/>
            <a:rect l="l" t="t" r="r" b="b"/>
            <a:pathLst>
              <a:path w="10692765" h="21590">
                <a:moveTo>
                  <a:pt x="0" y="21336"/>
                </a:moveTo>
                <a:lnTo>
                  <a:pt x="10692384" y="21336"/>
                </a:lnTo>
                <a:lnTo>
                  <a:pt x="10692384" y="0"/>
                </a:lnTo>
                <a:lnTo>
                  <a:pt x="0" y="0"/>
                </a:lnTo>
                <a:lnTo>
                  <a:pt x="0" y="21336"/>
                </a:lnTo>
                <a:close/>
              </a:path>
            </a:pathLst>
          </a:custGeom>
          <a:solidFill>
            <a:srgbClr val="FD2805"/>
          </a:solidFill>
        </p:spPr>
        <p:txBody>
          <a:bodyPr wrap="square" lIns="0" tIns="0" rIns="0" bIns="0" rtlCol="0"/>
          <a:lstStyle/>
          <a:p>
            <a:endParaRPr/>
          </a:p>
        </p:txBody>
      </p:sp>
      <p:sp>
        <p:nvSpPr>
          <p:cNvPr id="67" name="object 67"/>
          <p:cNvSpPr/>
          <p:nvPr/>
        </p:nvSpPr>
        <p:spPr>
          <a:xfrm>
            <a:off x="151" y="972312"/>
            <a:ext cx="10692765" cy="21590"/>
          </a:xfrm>
          <a:custGeom>
            <a:avLst/>
            <a:gdLst/>
            <a:ahLst/>
            <a:cxnLst/>
            <a:rect l="l" t="t" r="r" b="b"/>
            <a:pathLst>
              <a:path w="10692765" h="21590">
                <a:moveTo>
                  <a:pt x="0" y="21336"/>
                </a:moveTo>
                <a:lnTo>
                  <a:pt x="10692384" y="21336"/>
                </a:lnTo>
                <a:lnTo>
                  <a:pt x="10692384" y="0"/>
                </a:lnTo>
                <a:lnTo>
                  <a:pt x="0" y="0"/>
                </a:lnTo>
                <a:lnTo>
                  <a:pt x="0" y="21336"/>
                </a:lnTo>
                <a:close/>
              </a:path>
            </a:pathLst>
          </a:custGeom>
          <a:solidFill>
            <a:srgbClr val="FD2805"/>
          </a:solidFill>
        </p:spPr>
        <p:txBody>
          <a:bodyPr wrap="square" lIns="0" tIns="0" rIns="0" bIns="0" rtlCol="0"/>
          <a:lstStyle/>
          <a:p>
            <a:endParaRPr/>
          </a:p>
        </p:txBody>
      </p:sp>
      <p:sp>
        <p:nvSpPr>
          <p:cNvPr id="68" name="object 68"/>
          <p:cNvSpPr/>
          <p:nvPr/>
        </p:nvSpPr>
        <p:spPr>
          <a:xfrm>
            <a:off x="151" y="946404"/>
            <a:ext cx="10692765" cy="26034"/>
          </a:xfrm>
          <a:custGeom>
            <a:avLst/>
            <a:gdLst/>
            <a:ahLst/>
            <a:cxnLst/>
            <a:rect l="l" t="t" r="r" b="b"/>
            <a:pathLst>
              <a:path w="10692765" h="26034">
                <a:moveTo>
                  <a:pt x="0" y="25908"/>
                </a:moveTo>
                <a:lnTo>
                  <a:pt x="10692384" y="25908"/>
                </a:lnTo>
                <a:lnTo>
                  <a:pt x="10692384" y="0"/>
                </a:lnTo>
                <a:lnTo>
                  <a:pt x="0" y="0"/>
                </a:lnTo>
                <a:lnTo>
                  <a:pt x="0" y="25908"/>
                </a:lnTo>
                <a:close/>
              </a:path>
            </a:pathLst>
          </a:custGeom>
          <a:solidFill>
            <a:srgbClr val="FF2805"/>
          </a:solidFill>
        </p:spPr>
        <p:txBody>
          <a:bodyPr wrap="square" lIns="0" tIns="0" rIns="0" bIns="0" rtlCol="0"/>
          <a:lstStyle/>
          <a:p>
            <a:endParaRPr/>
          </a:p>
        </p:txBody>
      </p:sp>
      <p:sp>
        <p:nvSpPr>
          <p:cNvPr id="69" name="object 69"/>
          <p:cNvSpPr/>
          <p:nvPr/>
        </p:nvSpPr>
        <p:spPr>
          <a:xfrm>
            <a:off x="151" y="929783"/>
            <a:ext cx="10692765" cy="17145"/>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FF2803"/>
          </a:solidFill>
        </p:spPr>
        <p:txBody>
          <a:bodyPr wrap="square" lIns="0" tIns="0" rIns="0" bIns="0" rtlCol="0"/>
          <a:lstStyle/>
          <a:p>
            <a:endParaRPr/>
          </a:p>
        </p:txBody>
      </p:sp>
      <p:sp>
        <p:nvSpPr>
          <p:cNvPr id="70" name="object 70"/>
          <p:cNvSpPr/>
          <p:nvPr/>
        </p:nvSpPr>
        <p:spPr>
          <a:xfrm>
            <a:off x="151" y="914400"/>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803"/>
          </a:solidFill>
        </p:spPr>
        <p:txBody>
          <a:bodyPr wrap="square" lIns="0" tIns="0" rIns="0" bIns="0" rtlCol="0"/>
          <a:lstStyle/>
          <a:p>
            <a:endParaRPr/>
          </a:p>
        </p:txBody>
      </p:sp>
      <p:sp>
        <p:nvSpPr>
          <p:cNvPr id="71" name="object 71"/>
          <p:cNvSpPr/>
          <p:nvPr/>
        </p:nvSpPr>
        <p:spPr>
          <a:xfrm>
            <a:off x="151" y="867157"/>
            <a:ext cx="10692765" cy="47625"/>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803"/>
          </a:solidFill>
        </p:spPr>
        <p:txBody>
          <a:bodyPr wrap="square" lIns="0" tIns="0" rIns="0" bIns="0" rtlCol="0"/>
          <a:lstStyle/>
          <a:p>
            <a:endParaRPr/>
          </a:p>
        </p:txBody>
      </p:sp>
      <p:sp>
        <p:nvSpPr>
          <p:cNvPr id="72" name="object 72"/>
          <p:cNvSpPr/>
          <p:nvPr/>
        </p:nvSpPr>
        <p:spPr>
          <a:xfrm>
            <a:off x="151" y="819914"/>
            <a:ext cx="10692765" cy="47625"/>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601"/>
          </a:solidFill>
        </p:spPr>
        <p:txBody>
          <a:bodyPr wrap="square" lIns="0" tIns="0" rIns="0" bIns="0" rtlCol="0"/>
          <a:lstStyle/>
          <a:p>
            <a:endParaRPr/>
          </a:p>
        </p:txBody>
      </p:sp>
      <p:sp>
        <p:nvSpPr>
          <p:cNvPr id="73" name="object 73"/>
          <p:cNvSpPr/>
          <p:nvPr/>
        </p:nvSpPr>
        <p:spPr>
          <a:xfrm>
            <a:off x="151" y="804672"/>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601"/>
          </a:solidFill>
        </p:spPr>
        <p:txBody>
          <a:bodyPr wrap="square" lIns="0" tIns="0" rIns="0" bIns="0" rtlCol="0"/>
          <a:lstStyle/>
          <a:p>
            <a:endParaRPr/>
          </a:p>
        </p:txBody>
      </p:sp>
      <p:sp>
        <p:nvSpPr>
          <p:cNvPr id="74" name="object 74"/>
          <p:cNvSpPr/>
          <p:nvPr/>
        </p:nvSpPr>
        <p:spPr>
          <a:xfrm>
            <a:off x="151" y="788051"/>
            <a:ext cx="10692765" cy="17145"/>
          </a:xfrm>
          <a:custGeom>
            <a:avLst/>
            <a:gdLst/>
            <a:ahLst/>
            <a:cxnLst/>
            <a:rect l="l" t="t" r="r" b="b"/>
            <a:pathLst>
              <a:path w="10692765" h="17145">
                <a:moveTo>
                  <a:pt x="0" y="16764"/>
                </a:moveTo>
                <a:lnTo>
                  <a:pt x="10692384" y="16764"/>
                </a:lnTo>
                <a:lnTo>
                  <a:pt x="10692384" y="0"/>
                </a:lnTo>
                <a:lnTo>
                  <a:pt x="0" y="0"/>
                </a:lnTo>
                <a:lnTo>
                  <a:pt x="0" y="16764"/>
                </a:lnTo>
                <a:close/>
              </a:path>
            </a:pathLst>
          </a:custGeom>
          <a:solidFill>
            <a:srgbClr val="FF2601"/>
          </a:solidFill>
        </p:spPr>
        <p:txBody>
          <a:bodyPr wrap="square" lIns="0" tIns="0" rIns="0" bIns="0" rtlCol="0"/>
          <a:lstStyle/>
          <a:p>
            <a:endParaRPr/>
          </a:p>
        </p:txBody>
      </p:sp>
      <p:sp>
        <p:nvSpPr>
          <p:cNvPr id="75" name="object 75"/>
          <p:cNvSpPr/>
          <p:nvPr/>
        </p:nvSpPr>
        <p:spPr>
          <a:xfrm>
            <a:off x="151" y="772667"/>
            <a:ext cx="10692765" cy="1524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600"/>
          </a:solidFill>
        </p:spPr>
        <p:txBody>
          <a:bodyPr wrap="square" lIns="0" tIns="0" rIns="0" bIns="0" rtlCol="0"/>
          <a:lstStyle/>
          <a:p>
            <a:endParaRPr/>
          </a:p>
        </p:txBody>
      </p:sp>
      <p:sp>
        <p:nvSpPr>
          <p:cNvPr id="76" name="object 76"/>
          <p:cNvSpPr/>
          <p:nvPr/>
        </p:nvSpPr>
        <p:spPr>
          <a:xfrm>
            <a:off x="151" y="772669"/>
            <a:ext cx="10692765" cy="1015365"/>
          </a:xfrm>
          <a:custGeom>
            <a:avLst/>
            <a:gdLst/>
            <a:ahLst/>
            <a:cxnLst/>
            <a:rect l="l" t="t" r="r" b="b"/>
            <a:pathLst>
              <a:path w="10692765" h="1015364">
                <a:moveTo>
                  <a:pt x="4572" y="1010412"/>
                </a:moveTo>
                <a:lnTo>
                  <a:pt x="0" y="1005840"/>
                </a:lnTo>
                <a:lnTo>
                  <a:pt x="0" y="0"/>
                </a:lnTo>
                <a:lnTo>
                  <a:pt x="10692384" y="0"/>
                </a:lnTo>
                <a:lnTo>
                  <a:pt x="4572" y="0"/>
                </a:lnTo>
                <a:lnTo>
                  <a:pt x="0" y="4572"/>
                </a:lnTo>
                <a:lnTo>
                  <a:pt x="4572" y="4572"/>
                </a:lnTo>
                <a:lnTo>
                  <a:pt x="4572" y="1010412"/>
                </a:lnTo>
                <a:close/>
              </a:path>
              <a:path w="10692765" h="1015364">
                <a:moveTo>
                  <a:pt x="4572" y="4572"/>
                </a:moveTo>
                <a:lnTo>
                  <a:pt x="0" y="4572"/>
                </a:lnTo>
                <a:lnTo>
                  <a:pt x="4572" y="0"/>
                </a:lnTo>
                <a:lnTo>
                  <a:pt x="4572" y="4572"/>
                </a:lnTo>
                <a:close/>
              </a:path>
              <a:path w="10692765" h="1015364">
                <a:moveTo>
                  <a:pt x="10687812" y="4572"/>
                </a:moveTo>
                <a:lnTo>
                  <a:pt x="4572" y="4572"/>
                </a:lnTo>
                <a:lnTo>
                  <a:pt x="4572" y="0"/>
                </a:lnTo>
                <a:lnTo>
                  <a:pt x="10687812" y="0"/>
                </a:lnTo>
                <a:lnTo>
                  <a:pt x="10687812" y="4572"/>
                </a:lnTo>
                <a:close/>
              </a:path>
              <a:path w="10692765" h="1015364">
                <a:moveTo>
                  <a:pt x="10687812" y="1010412"/>
                </a:moveTo>
                <a:lnTo>
                  <a:pt x="10687812" y="0"/>
                </a:lnTo>
                <a:lnTo>
                  <a:pt x="10692384" y="4572"/>
                </a:lnTo>
                <a:lnTo>
                  <a:pt x="10692384" y="1005840"/>
                </a:lnTo>
                <a:lnTo>
                  <a:pt x="10687812" y="1010412"/>
                </a:lnTo>
                <a:close/>
              </a:path>
              <a:path w="10692765" h="1015364">
                <a:moveTo>
                  <a:pt x="10692384" y="4572"/>
                </a:moveTo>
                <a:lnTo>
                  <a:pt x="10687812" y="0"/>
                </a:lnTo>
                <a:lnTo>
                  <a:pt x="10692384" y="0"/>
                </a:lnTo>
                <a:lnTo>
                  <a:pt x="10692384" y="4572"/>
                </a:lnTo>
                <a:close/>
              </a:path>
              <a:path w="10692765" h="1015364">
                <a:moveTo>
                  <a:pt x="10692384" y="1014984"/>
                </a:moveTo>
                <a:lnTo>
                  <a:pt x="0" y="1014984"/>
                </a:lnTo>
                <a:lnTo>
                  <a:pt x="0" y="1005840"/>
                </a:lnTo>
                <a:lnTo>
                  <a:pt x="4572" y="1010412"/>
                </a:lnTo>
                <a:lnTo>
                  <a:pt x="10692384" y="1010412"/>
                </a:lnTo>
                <a:lnTo>
                  <a:pt x="10692384" y="1014984"/>
                </a:lnTo>
                <a:close/>
              </a:path>
              <a:path w="10692765" h="1015364">
                <a:moveTo>
                  <a:pt x="10687812" y="1010412"/>
                </a:moveTo>
                <a:lnTo>
                  <a:pt x="4572" y="1010412"/>
                </a:lnTo>
                <a:lnTo>
                  <a:pt x="4572" y="1005840"/>
                </a:lnTo>
                <a:lnTo>
                  <a:pt x="10687812" y="1005840"/>
                </a:lnTo>
                <a:lnTo>
                  <a:pt x="10687812" y="1010412"/>
                </a:lnTo>
                <a:close/>
              </a:path>
              <a:path w="10692765" h="1015364">
                <a:moveTo>
                  <a:pt x="10692384" y="1010412"/>
                </a:moveTo>
                <a:lnTo>
                  <a:pt x="10687812" y="1010412"/>
                </a:lnTo>
                <a:lnTo>
                  <a:pt x="10692384" y="1005840"/>
                </a:lnTo>
                <a:lnTo>
                  <a:pt x="10692384" y="1010412"/>
                </a:lnTo>
                <a:close/>
              </a:path>
            </a:pathLst>
          </a:custGeom>
          <a:solidFill>
            <a:srgbClr val="F03B1D"/>
          </a:solidFill>
        </p:spPr>
        <p:txBody>
          <a:bodyPr wrap="square" lIns="0" tIns="0" rIns="0" bIns="0" rtlCol="0"/>
          <a:lstStyle/>
          <a:p>
            <a:endParaRPr/>
          </a:p>
        </p:txBody>
      </p:sp>
      <p:sp>
        <p:nvSpPr>
          <p:cNvPr id="77" name="object 77"/>
          <p:cNvSpPr/>
          <p:nvPr/>
        </p:nvSpPr>
        <p:spPr>
          <a:xfrm>
            <a:off x="221131" y="975365"/>
            <a:ext cx="1783079" cy="646175"/>
          </a:xfrm>
          <a:prstGeom prst="rect">
            <a:avLst/>
          </a:prstGeom>
          <a:blipFill>
            <a:blip r:embed="rId2" cstate="print"/>
            <a:stretch>
              <a:fillRect/>
            </a:stretch>
          </a:blipFill>
        </p:spPr>
        <p:txBody>
          <a:bodyPr wrap="square" lIns="0" tIns="0" rIns="0" bIns="0" rtlCol="0"/>
          <a:lstStyle/>
          <a:p>
            <a:endParaRPr/>
          </a:p>
        </p:txBody>
      </p:sp>
      <p:sp>
        <p:nvSpPr>
          <p:cNvPr id="78" name="object 78"/>
          <p:cNvSpPr/>
          <p:nvPr/>
        </p:nvSpPr>
        <p:spPr>
          <a:xfrm>
            <a:off x="667513" y="2077212"/>
            <a:ext cx="9344025" cy="4097020"/>
          </a:xfrm>
          <a:custGeom>
            <a:avLst/>
            <a:gdLst/>
            <a:ahLst/>
            <a:cxnLst/>
            <a:rect l="l" t="t" r="r" b="b"/>
            <a:pathLst>
              <a:path w="9344025" h="4097020">
                <a:moveTo>
                  <a:pt x="0" y="0"/>
                </a:moveTo>
                <a:lnTo>
                  <a:pt x="9343644" y="0"/>
                </a:lnTo>
                <a:lnTo>
                  <a:pt x="9343644" y="4096512"/>
                </a:lnTo>
                <a:lnTo>
                  <a:pt x="0" y="4096512"/>
                </a:lnTo>
                <a:lnTo>
                  <a:pt x="0" y="0"/>
                </a:lnTo>
                <a:close/>
              </a:path>
            </a:pathLst>
          </a:custGeom>
          <a:solidFill>
            <a:srgbClr val="F2F2F2"/>
          </a:solidFill>
        </p:spPr>
        <p:txBody>
          <a:bodyPr wrap="square" lIns="0" tIns="0" rIns="0" bIns="0" rtlCol="0"/>
          <a:lstStyle/>
          <a:p>
            <a:endParaRPr/>
          </a:p>
        </p:txBody>
      </p:sp>
      <p:sp>
        <p:nvSpPr>
          <p:cNvPr id="79" name="object 79"/>
          <p:cNvSpPr/>
          <p:nvPr/>
        </p:nvSpPr>
        <p:spPr>
          <a:xfrm>
            <a:off x="6028671" y="4879848"/>
            <a:ext cx="3924300" cy="0"/>
          </a:xfrm>
          <a:custGeom>
            <a:avLst/>
            <a:gdLst/>
            <a:ahLst/>
            <a:cxnLst/>
            <a:rect l="l" t="t" r="r" b="b"/>
            <a:pathLst>
              <a:path w="3924300">
                <a:moveTo>
                  <a:pt x="0" y="0"/>
                </a:moveTo>
                <a:lnTo>
                  <a:pt x="3923928" y="0"/>
                </a:lnTo>
              </a:path>
            </a:pathLst>
          </a:custGeom>
          <a:ln w="15240">
            <a:solidFill>
              <a:srgbClr val="F6FBFD"/>
            </a:solidFill>
          </a:ln>
        </p:spPr>
        <p:txBody>
          <a:bodyPr wrap="square" lIns="0" tIns="0" rIns="0" bIns="0" rtlCol="0"/>
          <a:lstStyle/>
          <a:p>
            <a:endParaRPr/>
          </a:p>
        </p:txBody>
      </p:sp>
      <p:sp>
        <p:nvSpPr>
          <p:cNvPr id="80" name="object 80"/>
          <p:cNvSpPr/>
          <p:nvPr/>
        </p:nvSpPr>
        <p:spPr>
          <a:xfrm>
            <a:off x="6007295" y="4887468"/>
            <a:ext cx="3967479" cy="15240"/>
          </a:xfrm>
          <a:custGeom>
            <a:avLst/>
            <a:gdLst/>
            <a:ahLst/>
            <a:cxnLst/>
            <a:rect l="l" t="t" r="r" b="b"/>
            <a:pathLst>
              <a:path w="3967479" h="15239">
                <a:moveTo>
                  <a:pt x="0" y="15240"/>
                </a:moveTo>
                <a:lnTo>
                  <a:pt x="3966933" y="15240"/>
                </a:lnTo>
                <a:lnTo>
                  <a:pt x="3966933" y="0"/>
                </a:lnTo>
                <a:lnTo>
                  <a:pt x="0" y="0"/>
                </a:lnTo>
                <a:lnTo>
                  <a:pt x="0" y="15240"/>
                </a:lnTo>
                <a:close/>
              </a:path>
            </a:pathLst>
          </a:custGeom>
          <a:solidFill>
            <a:srgbClr val="F4FBFD"/>
          </a:solidFill>
        </p:spPr>
        <p:txBody>
          <a:bodyPr wrap="square" lIns="0" tIns="0" rIns="0" bIns="0" rtlCol="0"/>
          <a:lstStyle/>
          <a:p>
            <a:endParaRPr/>
          </a:p>
        </p:txBody>
      </p:sp>
      <p:sp>
        <p:nvSpPr>
          <p:cNvPr id="81" name="object 81"/>
          <p:cNvSpPr/>
          <p:nvPr/>
        </p:nvSpPr>
        <p:spPr>
          <a:xfrm>
            <a:off x="5996798" y="4902708"/>
            <a:ext cx="3987800" cy="15240"/>
          </a:xfrm>
          <a:custGeom>
            <a:avLst/>
            <a:gdLst/>
            <a:ahLst/>
            <a:cxnLst/>
            <a:rect l="l" t="t" r="r" b="b"/>
            <a:pathLst>
              <a:path w="3987800" h="15239">
                <a:moveTo>
                  <a:pt x="0" y="15240"/>
                </a:moveTo>
                <a:lnTo>
                  <a:pt x="3987500" y="15240"/>
                </a:lnTo>
                <a:lnTo>
                  <a:pt x="3987500" y="0"/>
                </a:lnTo>
                <a:lnTo>
                  <a:pt x="0" y="0"/>
                </a:lnTo>
                <a:lnTo>
                  <a:pt x="0" y="15240"/>
                </a:lnTo>
                <a:close/>
              </a:path>
            </a:pathLst>
          </a:custGeom>
          <a:solidFill>
            <a:srgbClr val="F4FBFD"/>
          </a:solidFill>
        </p:spPr>
        <p:txBody>
          <a:bodyPr wrap="square" lIns="0" tIns="0" rIns="0" bIns="0" rtlCol="0"/>
          <a:lstStyle/>
          <a:p>
            <a:endParaRPr/>
          </a:p>
        </p:txBody>
      </p:sp>
      <p:sp>
        <p:nvSpPr>
          <p:cNvPr id="82" name="object 82"/>
          <p:cNvSpPr/>
          <p:nvPr/>
        </p:nvSpPr>
        <p:spPr>
          <a:xfrm>
            <a:off x="5986446" y="4917948"/>
            <a:ext cx="4008120" cy="15240"/>
          </a:xfrm>
          <a:custGeom>
            <a:avLst/>
            <a:gdLst/>
            <a:ahLst/>
            <a:cxnLst/>
            <a:rect l="l" t="t" r="r" b="b"/>
            <a:pathLst>
              <a:path w="4008120" h="15239">
                <a:moveTo>
                  <a:pt x="0" y="15240"/>
                </a:moveTo>
                <a:lnTo>
                  <a:pt x="4008067" y="15240"/>
                </a:lnTo>
                <a:lnTo>
                  <a:pt x="4008067" y="0"/>
                </a:lnTo>
                <a:lnTo>
                  <a:pt x="0" y="0"/>
                </a:lnTo>
                <a:lnTo>
                  <a:pt x="0" y="15240"/>
                </a:lnTo>
                <a:close/>
              </a:path>
            </a:pathLst>
          </a:custGeom>
          <a:solidFill>
            <a:srgbClr val="F2FBFD"/>
          </a:solidFill>
        </p:spPr>
        <p:txBody>
          <a:bodyPr wrap="square" lIns="0" tIns="0" rIns="0" bIns="0" rtlCol="0"/>
          <a:lstStyle/>
          <a:p>
            <a:endParaRPr/>
          </a:p>
        </p:txBody>
      </p:sp>
      <p:sp>
        <p:nvSpPr>
          <p:cNvPr id="83" name="object 83"/>
          <p:cNvSpPr/>
          <p:nvPr/>
        </p:nvSpPr>
        <p:spPr>
          <a:xfrm>
            <a:off x="5983346" y="4935474"/>
            <a:ext cx="4014470" cy="0"/>
          </a:xfrm>
          <a:custGeom>
            <a:avLst/>
            <a:gdLst/>
            <a:ahLst/>
            <a:cxnLst/>
            <a:rect l="l" t="t" r="r" b="b"/>
            <a:pathLst>
              <a:path w="4014470">
                <a:moveTo>
                  <a:pt x="0" y="0"/>
                </a:moveTo>
                <a:lnTo>
                  <a:pt x="4014237" y="0"/>
                </a:lnTo>
              </a:path>
            </a:pathLst>
          </a:custGeom>
          <a:ln w="4572">
            <a:solidFill>
              <a:srgbClr val="F2FBFD"/>
            </a:solidFill>
          </a:ln>
        </p:spPr>
        <p:txBody>
          <a:bodyPr wrap="square" lIns="0" tIns="0" rIns="0" bIns="0" rtlCol="0"/>
          <a:lstStyle/>
          <a:p>
            <a:endParaRPr/>
          </a:p>
        </p:txBody>
      </p:sp>
      <p:sp>
        <p:nvSpPr>
          <p:cNvPr id="84" name="object 84"/>
          <p:cNvSpPr/>
          <p:nvPr/>
        </p:nvSpPr>
        <p:spPr>
          <a:xfrm>
            <a:off x="5978776" y="4943094"/>
            <a:ext cx="4023360" cy="0"/>
          </a:xfrm>
          <a:custGeom>
            <a:avLst/>
            <a:gdLst/>
            <a:ahLst/>
            <a:cxnLst/>
            <a:rect l="l" t="t" r="r" b="b"/>
            <a:pathLst>
              <a:path w="4023359">
                <a:moveTo>
                  <a:pt x="0" y="0"/>
                </a:moveTo>
                <a:lnTo>
                  <a:pt x="4023305" y="0"/>
                </a:lnTo>
              </a:path>
            </a:pathLst>
          </a:custGeom>
          <a:ln w="10668">
            <a:solidFill>
              <a:srgbClr val="F2F9FD"/>
            </a:solidFill>
          </a:ln>
        </p:spPr>
        <p:txBody>
          <a:bodyPr wrap="square" lIns="0" tIns="0" rIns="0" bIns="0" rtlCol="0"/>
          <a:lstStyle/>
          <a:p>
            <a:endParaRPr/>
          </a:p>
        </p:txBody>
      </p:sp>
      <p:sp>
        <p:nvSpPr>
          <p:cNvPr id="85" name="object 85"/>
          <p:cNvSpPr/>
          <p:nvPr/>
        </p:nvSpPr>
        <p:spPr>
          <a:xfrm>
            <a:off x="5975686" y="4948428"/>
            <a:ext cx="4029710" cy="15240"/>
          </a:xfrm>
          <a:custGeom>
            <a:avLst/>
            <a:gdLst/>
            <a:ahLst/>
            <a:cxnLst/>
            <a:rect l="l" t="t" r="r" b="b"/>
            <a:pathLst>
              <a:path w="4029709" h="15239">
                <a:moveTo>
                  <a:pt x="0" y="15240"/>
                </a:moveTo>
                <a:lnTo>
                  <a:pt x="4029419" y="15240"/>
                </a:lnTo>
                <a:lnTo>
                  <a:pt x="4029419" y="0"/>
                </a:lnTo>
                <a:lnTo>
                  <a:pt x="0" y="0"/>
                </a:lnTo>
                <a:lnTo>
                  <a:pt x="0" y="15240"/>
                </a:lnTo>
                <a:close/>
              </a:path>
            </a:pathLst>
          </a:custGeom>
          <a:solidFill>
            <a:srgbClr val="F0F9FD"/>
          </a:solidFill>
        </p:spPr>
        <p:txBody>
          <a:bodyPr wrap="square" lIns="0" tIns="0" rIns="0" bIns="0" rtlCol="0"/>
          <a:lstStyle/>
          <a:p>
            <a:endParaRPr/>
          </a:p>
        </p:txBody>
      </p:sp>
      <p:sp>
        <p:nvSpPr>
          <p:cNvPr id="86" name="object 86"/>
          <p:cNvSpPr/>
          <p:nvPr/>
        </p:nvSpPr>
        <p:spPr>
          <a:xfrm>
            <a:off x="5972599" y="4963668"/>
            <a:ext cx="4036060" cy="15240"/>
          </a:xfrm>
          <a:custGeom>
            <a:avLst/>
            <a:gdLst/>
            <a:ahLst/>
            <a:cxnLst/>
            <a:rect l="l" t="t" r="r" b="b"/>
            <a:pathLst>
              <a:path w="4036059" h="15239">
                <a:moveTo>
                  <a:pt x="0" y="15240"/>
                </a:moveTo>
                <a:lnTo>
                  <a:pt x="4035533" y="15240"/>
                </a:lnTo>
                <a:lnTo>
                  <a:pt x="4035533" y="0"/>
                </a:lnTo>
                <a:lnTo>
                  <a:pt x="0" y="0"/>
                </a:lnTo>
                <a:lnTo>
                  <a:pt x="0" y="15240"/>
                </a:lnTo>
                <a:close/>
              </a:path>
            </a:pathLst>
          </a:custGeom>
          <a:solidFill>
            <a:srgbClr val="EFF9FD"/>
          </a:solidFill>
        </p:spPr>
        <p:txBody>
          <a:bodyPr wrap="square" lIns="0" tIns="0" rIns="0" bIns="0" rtlCol="0"/>
          <a:lstStyle/>
          <a:p>
            <a:endParaRPr/>
          </a:p>
        </p:txBody>
      </p:sp>
      <p:sp>
        <p:nvSpPr>
          <p:cNvPr id="87" name="object 87"/>
          <p:cNvSpPr/>
          <p:nvPr/>
        </p:nvSpPr>
        <p:spPr>
          <a:xfrm>
            <a:off x="5971670" y="4981194"/>
            <a:ext cx="4037965" cy="0"/>
          </a:xfrm>
          <a:custGeom>
            <a:avLst/>
            <a:gdLst/>
            <a:ahLst/>
            <a:cxnLst/>
            <a:rect l="l" t="t" r="r" b="b"/>
            <a:pathLst>
              <a:path w="4037965">
                <a:moveTo>
                  <a:pt x="0" y="0"/>
                </a:moveTo>
                <a:lnTo>
                  <a:pt x="4037368" y="0"/>
                </a:lnTo>
              </a:path>
            </a:pathLst>
          </a:custGeom>
          <a:ln w="4572">
            <a:solidFill>
              <a:srgbClr val="EFF9FD"/>
            </a:solidFill>
          </a:ln>
        </p:spPr>
        <p:txBody>
          <a:bodyPr wrap="square" lIns="0" tIns="0" rIns="0" bIns="0" rtlCol="0"/>
          <a:lstStyle/>
          <a:p>
            <a:endParaRPr/>
          </a:p>
        </p:txBody>
      </p:sp>
      <p:sp>
        <p:nvSpPr>
          <p:cNvPr id="88" name="object 88"/>
          <p:cNvSpPr/>
          <p:nvPr/>
        </p:nvSpPr>
        <p:spPr>
          <a:xfrm>
            <a:off x="5969510" y="4988814"/>
            <a:ext cx="4041775" cy="0"/>
          </a:xfrm>
          <a:custGeom>
            <a:avLst/>
            <a:gdLst/>
            <a:ahLst/>
            <a:cxnLst/>
            <a:rect l="l" t="t" r="r" b="b"/>
            <a:pathLst>
              <a:path w="4041775">
                <a:moveTo>
                  <a:pt x="0" y="0"/>
                </a:moveTo>
                <a:lnTo>
                  <a:pt x="4041648" y="0"/>
                </a:lnTo>
              </a:path>
            </a:pathLst>
          </a:custGeom>
          <a:ln w="10668">
            <a:solidFill>
              <a:srgbClr val="EFF9FD"/>
            </a:solidFill>
          </a:ln>
        </p:spPr>
        <p:txBody>
          <a:bodyPr wrap="square" lIns="0" tIns="0" rIns="0" bIns="0" rtlCol="0"/>
          <a:lstStyle/>
          <a:p>
            <a:endParaRPr/>
          </a:p>
        </p:txBody>
      </p:sp>
      <p:sp>
        <p:nvSpPr>
          <p:cNvPr id="89" name="object 89"/>
          <p:cNvSpPr/>
          <p:nvPr/>
        </p:nvSpPr>
        <p:spPr>
          <a:xfrm>
            <a:off x="5969510" y="4994148"/>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EDF9FD"/>
          </a:solidFill>
        </p:spPr>
        <p:txBody>
          <a:bodyPr wrap="square" lIns="0" tIns="0" rIns="0" bIns="0" rtlCol="0"/>
          <a:lstStyle/>
          <a:p>
            <a:endParaRPr/>
          </a:p>
        </p:txBody>
      </p:sp>
      <p:sp>
        <p:nvSpPr>
          <p:cNvPr id="90" name="object 90"/>
          <p:cNvSpPr/>
          <p:nvPr/>
        </p:nvSpPr>
        <p:spPr>
          <a:xfrm>
            <a:off x="5969510" y="5009388"/>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EDF9FD"/>
          </a:solidFill>
        </p:spPr>
        <p:txBody>
          <a:bodyPr wrap="square" lIns="0" tIns="0" rIns="0" bIns="0" rtlCol="0"/>
          <a:lstStyle/>
          <a:p>
            <a:endParaRPr/>
          </a:p>
        </p:txBody>
      </p:sp>
      <p:sp>
        <p:nvSpPr>
          <p:cNvPr id="91" name="object 91"/>
          <p:cNvSpPr/>
          <p:nvPr/>
        </p:nvSpPr>
        <p:spPr>
          <a:xfrm>
            <a:off x="5969510" y="5029962"/>
            <a:ext cx="4041775" cy="0"/>
          </a:xfrm>
          <a:custGeom>
            <a:avLst/>
            <a:gdLst/>
            <a:ahLst/>
            <a:cxnLst/>
            <a:rect l="l" t="t" r="r" b="b"/>
            <a:pathLst>
              <a:path w="4041775">
                <a:moveTo>
                  <a:pt x="0" y="0"/>
                </a:moveTo>
                <a:lnTo>
                  <a:pt x="4041648" y="0"/>
                </a:lnTo>
              </a:path>
            </a:pathLst>
          </a:custGeom>
          <a:ln w="10668">
            <a:solidFill>
              <a:srgbClr val="EBF9FD"/>
            </a:solidFill>
          </a:ln>
        </p:spPr>
        <p:txBody>
          <a:bodyPr wrap="square" lIns="0" tIns="0" rIns="0" bIns="0" rtlCol="0"/>
          <a:lstStyle/>
          <a:p>
            <a:endParaRPr/>
          </a:p>
        </p:txBody>
      </p:sp>
      <p:sp>
        <p:nvSpPr>
          <p:cNvPr id="92" name="object 92"/>
          <p:cNvSpPr/>
          <p:nvPr/>
        </p:nvSpPr>
        <p:spPr>
          <a:xfrm>
            <a:off x="5969510" y="5037582"/>
            <a:ext cx="4041775" cy="0"/>
          </a:xfrm>
          <a:custGeom>
            <a:avLst/>
            <a:gdLst/>
            <a:ahLst/>
            <a:cxnLst/>
            <a:rect l="l" t="t" r="r" b="b"/>
            <a:pathLst>
              <a:path w="4041775">
                <a:moveTo>
                  <a:pt x="0" y="0"/>
                </a:moveTo>
                <a:lnTo>
                  <a:pt x="4041648" y="0"/>
                </a:lnTo>
              </a:path>
            </a:pathLst>
          </a:custGeom>
          <a:ln w="4572">
            <a:solidFill>
              <a:srgbClr val="EBF7FD"/>
            </a:solidFill>
          </a:ln>
        </p:spPr>
        <p:txBody>
          <a:bodyPr wrap="square" lIns="0" tIns="0" rIns="0" bIns="0" rtlCol="0"/>
          <a:lstStyle/>
          <a:p>
            <a:endParaRPr/>
          </a:p>
        </p:txBody>
      </p:sp>
      <p:sp>
        <p:nvSpPr>
          <p:cNvPr id="93" name="object 93"/>
          <p:cNvSpPr/>
          <p:nvPr/>
        </p:nvSpPr>
        <p:spPr>
          <a:xfrm>
            <a:off x="5969510" y="5048250"/>
            <a:ext cx="4041775" cy="0"/>
          </a:xfrm>
          <a:custGeom>
            <a:avLst/>
            <a:gdLst/>
            <a:ahLst/>
            <a:cxnLst/>
            <a:rect l="l" t="t" r="r" b="b"/>
            <a:pathLst>
              <a:path w="4041775">
                <a:moveTo>
                  <a:pt x="0" y="0"/>
                </a:moveTo>
                <a:lnTo>
                  <a:pt x="4041648" y="0"/>
                </a:lnTo>
              </a:path>
            </a:pathLst>
          </a:custGeom>
          <a:ln w="16764">
            <a:solidFill>
              <a:srgbClr val="EBF7FD"/>
            </a:solidFill>
          </a:ln>
        </p:spPr>
        <p:txBody>
          <a:bodyPr wrap="square" lIns="0" tIns="0" rIns="0" bIns="0" rtlCol="0"/>
          <a:lstStyle/>
          <a:p>
            <a:endParaRPr/>
          </a:p>
        </p:txBody>
      </p:sp>
      <p:sp>
        <p:nvSpPr>
          <p:cNvPr id="94" name="object 94"/>
          <p:cNvSpPr/>
          <p:nvPr/>
        </p:nvSpPr>
        <p:spPr>
          <a:xfrm>
            <a:off x="5969510" y="5061204"/>
            <a:ext cx="4041775" cy="0"/>
          </a:xfrm>
          <a:custGeom>
            <a:avLst/>
            <a:gdLst/>
            <a:ahLst/>
            <a:cxnLst/>
            <a:rect l="l" t="t" r="r" b="b"/>
            <a:pathLst>
              <a:path w="4041775">
                <a:moveTo>
                  <a:pt x="0" y="0"/>
                </a:moveTo>
                <a:lnTo>
                  <a:pt x="4041648" y="0"/>
                </a:lnTo>
              </a:path>
            </a:pathLst>
          </a:custGeom>
          <a:ln w="9144">
            <a:solidFill>
              <a:srgbClr val="E9F7FD"/>
            </a:solidFill>
          </a:ln>
        </p:spPr>
        <p:txBody>
          <a:bodyPr wrap="square" lIns="0" tIns="0" rIns="0" bIns="0" rtlCol="0"/>
          <a:lstStyle/>
          <a:p>
            <a:endParaRPr/>
          </a:p>
        </p:txBody>
      </p:sp>
      <p:sp>
        <p:nvSpPr>
          <p:cNvPr id="95" name="object 95"/>
          <p:cNvSpPr/>
          <p:nvPr/>
        </p:nvSpPr>
        <p:spPr>
          <a:xfrm>
            <a:off x="5969510" y="5065776"/>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E8F7FD"/>
          </a:solidFill>
        </p:spPr>
        <p:txBody>
          <a:bodyPr wrap="square" lIns="0" tIns="0" rIns="0" bIns="0" rtlCol="0"/>
          <a:lstStyle/>
          <a:p>
            <a:endParaRPr/>
          </a:p>
        </p:txBody>
      </p:sp>
      <p:sp>
        <p:nvSpPr>
          <p:cNvPr id="96" name="object 96"/>
          <p:cNvSpPr/>
          <p:nvPr/>
        </p:nvSpPr>
        <p:spPr>
          <a:xfrm>
            <a:off x="5969510" y="5081016"/>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E8F6FD"/>
          </a:solidFill>
        </p:spPr>
        <p:txBody>
          <a:bodyPr wrap="square" lIns="0" tIns="0" rIns="0" bIns="0" rtlCol="0"/>
          <a:lstStyle/>
          <a:p>
            <a:endParaRPr/>
          </a:p>
        </p:txBody>
      </p:sp>
      <p:sp>
        <p:nvSpPr>
          <p:cNvPr id="97" name="object 97"/>
          <p:cNvSpPr/>
          <p:nvPr/>
        </p:nvSpPr>
        <p:spPr>
          <a:xfrm>
            <a:off x="5969510" y="5096256"/>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E6F6FD"/>
          </a:solidFill>
        </p:spPr>
        <p:txBody>
          <a:bodyPr wrap="square" lIns="0" tIns="0" rIns="0" bIns="0" rtlCol="0"/>
          <a:lstStyle/>
          <a:p>
            <a:endParaRPr/>
          </a:p>
        </p:txBody>
      </p:sp>
      <p:sp>
        <p:nvSpPr>
          <p:cNvPr id="98" name="object 98"/>
          <p:cNvSpPr/>
          <p:nvPr/>
        </p:nvSpPr>
        <p:spPr>
          <a:xfrm>
            <a:off x="5969510" y="5111639"/>
            <a:ext cx="4041775" cy="17145"/>
          </a:xfrm>
          <a:custGeom>
            <a:avLst/>
            <a:gdLst/>
            <a:ahLst/>
            <a:cxnLst/>
            <a:rect l="l" t="t" r="r" b="b"/>
            <a:pathLst>
              <a:path w="4041775" h="17145">
                <a:moveTo>
                  <a:pt x="0" y="16764"/>
                </a:moveTo>
                <a:lnTo>
                  <a:pt x="4041648" y="16764"/>
                </a:lnTo>
                <a:lnTo>
                  <a:pt x="4041648" y="0"/>
                </a:lnTo>
                <a:lnTo>
                  <a:pt x="0" y="0"/>
                </a:lnTo>
                <a:lnTo>
                  <a:pt x="0" y="16764"/>
                </a:lnTo>
                <a:close/>
              </a:path>
            </a:pathLst>
          </a:custGeom>
          <a:solidFill>
            <a:srgbClr val="E6F6FD"/>
          </a:solidFill>
        </p:spPr>
        <p:txBody>
          <a:bodyPr wrap="square" lIns="0" tIns="0" rIns="0" bIns="0" rtlCol="0"/>
          <a:lstStyle/>
          <a:p>
            <a:endParaRPr/>
          </a:p>
        </p:txBody>
      </p:sp>
      <p:sp>
        <p:nvSpPr>
          <p:cNvPr id="99" name="object 99"/>
          <p:cNvSpPr/>
          <p:nvPr/>
        </p:nvSpPr>
        <p:spPr>
          <a:xfrm>
            <a:off x="5969510" y="5130546"/>
            <a:ext cx="4041775" cy="0"/>
          </a:xfrm>
          <a:custGeom>
            <a:avLst/>
            <a:gdLst/>
            <a:ahLst/>
            <a:cxnLst/>
            <a:rect l="l" t="t" r="r" b="b"/>
            <a:pathLst>
              <a:path w="4041775">
                <a:moveTo>
                  <a:pt x="0" y="0"/>
                </a:moveTo>
                <a:lnTo>
                  <a:pt x="4041648" y="0"/>
                </a:lnTo>
              </a:path>
            </a:pathLst>
          </a:custGeom>
          <a:ln w="4572">
            <a:solidFill>
              <a:srgbClr val="E4F6FD"/>
            </a:solidFill>
          </a:ln>
        </p:spPr>
        <p:txBody>
          <a:bodyPr wrap="square" lIns="0" tIns="0" rIns="0" bIns="0" rtlCol="0"/>
          <a:lstStyle/>
          <a:p>
            <a:endParaRPr/>
          </a:p>
        </p:txBody>
      </p:sp>
      <p:sp>
        <p:nvSpPr>
          <p:cNvPr id="100" name="object 100"/>
          <p:cNvSpPr/>
          <p:nvPr/>
        </p:nvSpPr>
        <p:spPr>
          <a:xfrm>
            <a:off x="5969510" y="5138166"/>
            <a:ext cx="4041775" cy="0"/>
          </a:xfrm>
          <a:custGeom>
            <a:avLst/>
            <a:gdLst/>
            <a:ahLst/>
            <a:cxnLst/>
            <a:rect l="l" t="t" r="r" b="b"/>
            <a:pathLst>
              <a:path w="4041775">
                <a:moveTo>
                  <a:pt x="0" y="0"/>
                </a:moveTo>
                <a:lnTo>
                  <a:pt x="4041648" y="0"/>
                </a:lnTo>
              </a:path>
            </a:pathLst>
          </a:custGeom>
          <a:ln w="10668">
            <a:solidFill>
              <a:srgbClr val="E4F6FD"/>
            </a:solidFill>
          </a:ln>
        </p:spPr>
        <p:txBody>
          <a:bodyPr wrap="square" lIns="0" tIns="0" rIns="0" bIns="0" rtlCol="0"/>
          <a:lstStyle/>
          <a:p>
            <a:endParaRPr/>
          </a:p>
        </p:txBody>
      </p:sp>
      <p:sp>
        <p:nvSpPr>
          <p:cNvPr id="101" name="object 101"/>
          <p:cNvSpPr/>
          <p:nvPr/>
        </p:nvSpPr>
        <p:spPr>
          <a:xfrm>
            <a:off x="5969510" y="5143500"/>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E4F6FD"/>
          </a:solidFill>
        </p:spPr>
        <p:txBody>
          <a:bodyPr wrap="square" lIns="0" tIns="0" rIns="0" bIns="0" rtlCol="0"/>
          <a:lstStyle/>
          <a:p>
            <a:endParaRPr/>
          </a:p>
        </p:txBody>
      </p:sp>
      <p:sp>
        <p:nvSpPr>
          <p:cNvPr id="102" name="object 102"/>
          <p:cNvSpPr/>
          <p:nvPr/>
        </p:nvSpPr>
        <p:spPr>
          <a:xfrm>
            <a:off x="5969510" y="5158740"/>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E2F6FD"/>
          </a:solidFill>
        </p:spPr>
        <p:txBody>
          <a:bodyPr wrap="square" lIns="0" tIns="0" rIns="0" bIns="0" rtlCol="0"/>
          <a:lstStyle/>
          <a:p>
            <a:endParaRPr/>
          </a:p>
        </p:txBody>
      </p:sp>
      <p:sp>
        <p:nvSpPr>
          <p:cNvPr id="103" name="object 103"/>
          <p:cNvSpPr/>
          <p:nvPr/>
        </p:nvSpPr>
        <p:spPr>
          <a:xfrm>
            <a:off x="5969510" y="5176266"/>
            <a:ext cx="4041775" cy="0"/>
          </a:xfrm>
          <a:custGeom>
            <a:avLst/>
            <a:gdLst/>
            <a:ahLst/>
            <a:cxnLst/>
            <a:rect l="l" t="t" r="r" b="b"/>
            <a:pathLst>
              <a:path w="4041775">
                <a:moveTo>
                  <a:pt x="0" y="0"/>
                </a:moveTo>
                <a:lnTo>
                  <a:pt x="4041648" y="0"/>
                </a:lnTo>
              </a:path>
            </a:pathLst>
          </a:custGeom>
          <a:ln w="4572">
            <a:solidFill>
              <a:srgbClr val="E2F6FD"/>
            </a:solidFill>
          </a:ln>
        </p:spPr>
        <p:txBody>
          <a:bodyPr wrap="square" lIns="0" tIns="0" rIns="0" bIns="0" rtlCol="0"/>
          <a:lstStyle/>
          <a:p>
            <a:endParaRPr/>
          </a:p>
        </p:txBody>
      </p:sp>
      <p:sp>
        <p:nvSpPr>
          <p:cNvPr id="104" name="object 104"/>
          <p:cNvSpPr/>
          <p:nvPr/>
        </p:nvSpPr>
        <p:spPr>
          <a:xfrm>
            <a:off x="5969510" y="5183886"/>
            <a:ext cx="4041775" cy="0"/>
          </a:xfrm>
          <a:custGeom>
            <a:avLst/>
            <a:gdLst/>
            <a:ahLst/>
            <a:cxnLst/>
            <a:rect l="l" t="t" r="r" b="b"/>
            <a:pathLst>
              <a:path w="4041775">
                <a:moveTo>
                  <a:pt x="0" y="0"/>
                </a:moveTo>
                <a:lnTo>
                  <a:pt x="4041648" y="0"/>
                </a:lnTo>
              </a:path>
            </a:pathLst>
          </a:custGeom>
          <a:ln w="10668">
            <a:solidFill>
              <a:srgbClr val="E2F4FD"/>
            </a:solidFill>
          </a:ln>
        </p:spPr>
        <p:txBody>
          <a:bodyPr wrap="square" lIns="0" tIns="0" rIns="0" bIns="0" rtlCol="0"/>
          <a:lstStyle/>
          <a:p>
            <a:endParaRPr/>
          </a:p>
        </p:txBody>
      </p:sp>
      <p:sp>
        <p:nvSpPr>
          <p:cNvPr id="105" name="object 105"/>
          <p:cNvSpPr/>
          <p:nvPr/>
        </p:nvSpPr>
        <p:spPr>
          <a:xfrm>
            <a:off x="5969510" y="5189220"/>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E1F4FD"/>
          </a:solidFill>
        </p:spPr>
        <p:txBody>
          <a:bodyPr wrap="square" lIns="0" tIns="0" rIns="0" bIns="0" rtlCol="0"/>
          <a:lstStyle/>
          <a:p>
            <a:endParaRPr/>
          </a:p>
        </p:txBody>
      </p:sp>
      <p:sp>
        <p:nvSpPr>
          <p:cNvPr id="106" name="object 106"/>
          <p:cNvSpPr/>
          <p:nvPr/>
        </p:nvSpPr>
        <p:spPr>
          <a:xfrm>
            <a:off x="5969510" y="5204460"/>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DFF4FD"/>
          </a:solidFill>
        </p:spPr>
        <p:txBody>
          <a:bodyPr wrap="square" lIns="0" tIns="0" rIns="0" bIns="0" rtlCol="0"/>
          <a:lstStyle/>
          <a:p>
            <a:endParaRPr/>
          </a:p>
        </p:txBody>
      </p:sp>
      <p:sp>
        <p:nvSpPr>
          <p:cNvPr id="107" name="object 107"/>
          <p:cNvSpPr/>
          <p:nvPr/>
        </p:nvSpPr>
        <p:spPr>
          <a:xfrm>
            <a:off x="5969510" y="5225034"/>
            <a:ext cx="4041775" cy="0"/>
          </a:xfrm>
          <a:custGeom>
            <a:avLst/>
            <a:gdLst/>
            <a:ahLst/>
            <a:cxnLst/>
            <a:rect l="l" t="t" r="r" b="b"/>
            <a:pathLst>
              <a:path w="4041775">
                <a:moveTo>
                  <a:pt x="0" y="0"/>
                </a:moveTo>
                <a:lnTo>
                  <a:pt x="4041648" y="0"/>
                </a:lnTo>
              </a:path>
            </a:pathLst>
          </a:custGeom>
          <a:ln w="10668">
            <a:solidFill>
              <a:srgbClr val="DFF4FD"/>
            </a:solidFill>
          </a:ln>
        </p:spPr>
        <p:txBody>
          <a:bodyPr wrap="square" lIns="0" tIns="0" rIns="0" bIns="0" rtlCol="0"/>
          <a:lstStyle/>
          <a:p>
            <a:endParaRPr/>
          </a:p>
        </p:txBody>
      </p:sp>
      <p:sp>
        <p:nvSpPr>
          <p:cNvPr id="108" name="object 108"/>
          <p:cNvSpPr/>
          <p:nvPr/>
        </p:nvSpPr>
        <p:spPr>
          <a:xfrm>
            <a:off x="5969510" y="5232654"/>
            <a:ext cx="4041775" cy="0"/>
          </a:xfrm>
          <a:custGeom>
            <a:avLst/>
            <a:gdLst/>
            <a:ahLst/>
            <a:cxnLst/>
            <a:rect l="l" t="t" r="r" b="b"/>
            <a:pathLst>
              <a:path w="4041775">
                <a:moveTo>
                  <a:pt x="0" y="0"/>
                </a:moveTo>
                <a:lnTo>
                  <a:pt x="4041648" y="0"/>
                </a:lnTo>
              </a:path>
            </a:pathLst>
          </a:custGeom>
          <a:ln w="4572">
            <a:solidFill>
              <a:srgbClr val="DFF4FB"/>
            </a:solidFill>
          </a:ln>
        </p:spPr>
        <p:txBody>
          <a:bodyPr wrap="square" lIns="0" tIns="0" rIns="0" bIns="0" rtlCol="0"/>
          <a:lstStyle/>
          <a:p>
            <a:endParaRPr/>
          </a:p>
        </p:txBody>
      </p:sp>
      <p:sp>
        <p:nvSpPr>
          <p:cNvPr id="109" name="object 109"/>
          <p:cNvSpPr/>
          <p:nvPr/>
        </p:nvSpPr>
        <p:spPr>
          <a:xfrm>
            <a:off x="5969510" y="5234940"/>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DDF4FB"/>
          </a:solidFill>
        </p:spPr>
        <p:txBody>
          <a:bodyPr wrap="square" lIns="0" tIns="0" rIns="0" bIns="0" rtlCol="0"/>
          <a:lstStyle/>
          <a:p>
            <a:endParaRPr/>
          </a:p>
        </p:txBody>
      </p:sp>
      <p:sp>
        <p:nvSpPr>
          <p:cNvPr id="110" name="object 110"/>
          <p:cNvSpPr/>
          <p:nvPr/>
        </p:nvSpPr>
        <p:spPr>
          <a:xfrm>
            <a:off x="5969510" y="5250180"/>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DDF4FB"/>
          </a:solidFill>
        </p:spPr>
        <p:txBody>
          <a:bodyPr wrap="square" lIns="0" tIns="0" rIns="0" bIns="0" rtlCol="0"/>
          <a:lstStyle/>
          <a:p>
            <a:endParaRPr/>
          </a:p>
        </p:txBody>
      </p:sp>
      <p:sp>
        <p:nvSpPr>
          <p:cNvPr id="111" name="object 111"/>
          <p:cNvSpPr/>
          <p:nvPr/>
        </p:nvSpPr>
        <p:spPr>
          <a:xfrm>
            <a:off x="5969510" y="5270754"/>
            <a:ext cx="4041775" cy="0"/>
          </a:xfrm>
          <a:custGeom>
            <a:avLst/>
            <a:gdLst/>
            <a:ahLst/>
            <a:cxnLst/>
            <a:rect l="l" t="t" r="r" b="b"/>
            <a:pathLst>
              <a:path w="4041775">
                <a:moveTo>
                  <a:pt x="0" y="0"/>
                </a:moveTo>
                <a:lnTo>
                  <a:pt x="4041648" y="0"/>
                </a:lnTo>
              </a:path>
            </a:pathLst>
          </a:custGeom>
          <a:ln w="10668">
            <a:solidFill>
              <a:srgbClr val="DBF4FB"/>
            </a:solidFill>
          </a:ln>
        </p:spPr>
        <p:txBody>
          <a:bodyPr wrap="square" lIns="0" tIns="0" rIns="0" bIns="0" rtlCol="0"/>
          <a:lstStyle/>
          <a:p>
            <a:endParaRPr/>
          </a:p>
        </p:txBody>
      </p:sp>
      <p:sp>
        <p:nvSpPr>
          <p:cNvPr id="112" name="object 112"/>
          <p:cNvSpPr/>
          <p:nvPr/>
        </p:nvSpPr>
        <p:spPr>
          <a:xfrm>
            <a:off x="5969510" y="5278374"/>
            <a:ext cx="4041775" cy="0"/>
          </a:xfrm>
          <a:custGeom>
            <a:avLst/>
            <a:gdLst/>
            <a:ahLst/>
            <a:cxnLst/>
            <a:rect l="l" t="t" r="r" b="b"/>
            <a:pathLst>
              <a:path w="4041775">
                <a:moveTo>
                  <a:pt x="0" y="0"/>
                </a:moveTo>
                <a:lnTo>
                  <a:pt x="4041648" y="0"/>
                </a:lnTo>
              </a:path>
            </a:pathLst>
          </a:custGeom>
          <a:ln w="4572">
            <a:solidFill>
              <a:srgbClr val="DBF2FB"/>
            </a:solidFill>
          </a:ln>
        </p:spPr>
        <p:txBody>
          <a:bodyPr wrap="square" lIns="0" tIns="0" rIns="0" bIns="0" rtlCol="0"/>
          <a:lstStyle/>
          <a:p>
            <a:endParaRPr/>
          </a:p>
        </p:txBody>
      </p:sp>
      <p:sp>
        <p:nvSpPr>
          <p:cNvPr id="113" name="object 113"/>
          <p:cNvSpPr/>
          <p:nvPr/>
        </p:nvSpPr>
        <p:spPr>
          <a:xfrm>
            <a:off x="5969510" y="5280660"/>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DBF2FB"/>
          </a:solidFill>
        </p:spPr>
        <p:txBody>
          <a:bodyPr wrap="square" lIns="0" tIns="0" rIns="0" bIns="0" rtlCol="0"/>
          <a:lstStyle/>
          <a:p>
            <a:endParaRPr/>
          </a:p>
        </p:txBody>
      </p:sp>
      <p:sp>
        <p:nvSpPr>
          <p:cNvPr id="114" name="object 114"/>
          <p:cNvSpPr/>
          <p:nvPr/>
        </p:nvSpPr>
        <p:spPr>
          <a:xfrm>
            <a:off x="5969510" y="5296043"/>
            <a:ext cx="4041775" cy="17145"/>
          </a:xfrm>
          <a:custGeom>
            <a:avLst/>
            <a:gdLst/>
            <a:ahLst/>
            <a:cxnLst/>
            <a:rect l="l" t="t" r="r" b="b"/>
            <a:pathLst>
              <a:path w="4041775" h="17145">
                <a:moveTo>
                  <a:pt x="0" y="16764"/>
                </a:moveTo>
                <a:lnTo>
                  <a:pt x="4041648" y="16764"/>
                </a:lnTo>
                <a:lnTo>
                  <a:pt x="4041648" y="0"/>
                </a:lnTo>
                <a:lnTo>
                  <a:pt x="0" y="0"/>
                </a:lnTo>
                <a:lnTo>
                  <a:pt x="0" y="16764"/>
                </a:lnTo>
                <a:close/>
              </a:path>
            </a:pathLst>
          </a:custGeom>
          <a:solidFill>
            <a:srgbClr val="DAF2FB"/>
          </a:solidFill>
        </p:spPr>
        <p:txBody>
          <a:bodyPr wrap="square" lIns="0" tIns="0" rIns="0" bIns="0" rtlCol="0"/>
          <a:lstStyle/>
          <a:p>
            <a:endParaRPr/>
          </a:p>
        </p:txBody>
      </p:sp>
      <p:sp>
        <p:nvSpPr>
          <p:cNvPr id="115" name="object 115"/>
          <p:cNvSpPr/>
          <p:nvPr/>
        </p:nvSpPr>
        <p:spPr>
          <a:xfrm>
            <a:off x="5969510" y="5317236"/>
            <a:ext cx="4041775" cy="0"/>
          </a:xfrm>
          <a:custGeom>
            <a:avLst/>
            <a:gdLst/>
            <a:ahLst/>
            <a:cxnLst/>
            <a:rect l="l" t="t" r="r" b="b"/>
            <a:pathLst>
              <a:path w="4041775">
                <a:moveTo>
                  <a:pt x="0" y="0"/>
                </a:moveTo>
                <a:lnTo>
                  <a:pt x="4041648" y="0"/>
                </a:lnTo>
              </a:path>
            </a:pathLst>
          </a:custGeom>
          <a:ln w="9144">
            <a:solidFill>
              <a:srgbClr val="D8F2FB"/>
            </a:solidFill>
          </a:ln>
        </p:spPr>
        <p:txBody>
          <a:bodyPr wrap="square" lIns="0" tIns="0" rIns="0" bIns="0" rtlCol="0"/>
          <a:lstStyle/>
          <a:p>
            <a:endParaRPr/>
          </a:p>
        </p:txBody>
      </p:sp>
      <p:sp>
        <p:nvSpPr>
          <p:cNvPr id="116" name="object 116"/>
          <p:cNvSpPr/>
          <p:nvPr/>
        </p:nvSpPr>
        <p:spPr>
          <a:xfrm>
            <a:off x="5969510" y="5324856"/>
            <a:ext cx="4041775" cy="0"/>
          </a:xfrm>
          <a:custGeom>
            <a:avLst/>
            <a:gdLst/>
            <a:ahLst/>
            <a:cxnLst/>
            <a:rect l="l" t="t" r="r" b="b"/>
            <a:pathLst>
              <a:path w="4041775">
                <a:moveTo>
                  <a:pt x="0" y="0"/>
                </a:moveTo>
                <a:lnTo>
                  <a:pt x="4041648" y="0"/>
                </a:lnTo>
              </a:path>
            </a:pathLst>
          </a:custGeom>
          <a:ln w="6096">
            <a:solidFill>
              <a:srgbClr val="D8F2FB"/>
            </a:solidFill>
          </a:ln>
        </p:spPr>
        <p:txBody>
          <a:bodyPr wrap="square" lIns="0" tIns="0" rIns="0" bIns="0" rtlCol="0"/>
          <a:lstStyle/>
          <a:p>
            <a:endParaRPr/>
          </a:p>
        </p:txBody>
      </p:sp>
      <p:sp>
        <p:nvSpPr>
          <p:cNvPr id="117" name="object 117"/>
          <p:cNvSpPr/>
          <p:nvPr/>
        </p:nvSpPr>
        <p:spPr>
          <a:xfrm>
            <a:off x="5969510" y="5327905"/>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D8F2FB"/>
          </a:solidFill>
        </p:spPr>
        <p:txBody>
          <a:bodyPr wrap="square" lIns="0" tIns="0" rIns="0" bIns="0" rtlCol="0"/>
          <a:lstStyle/>
          <a:p>
            <a:endParaRPr/>
          </a:p>
        </p:txBody>
      </p:sp>
      <p:sp>
        <p:nvSpPr>
          <p:cNvPr id="118" name="object 118"/>
          <p:cNvSpPr/>
          <p:nvPr/>
        </p:nvSpPr>
        <p:spPr>
          <a:xfrm>
            <a:off x="5969510" y="5343144"/>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D6F2FB"/>
          </a:solidFill>
        </p:spPr>
        <p:txBody>
          <a:bodyPr wrap="square" lIns="0" tIns="0" rIns="0" bIns="0" rtlCol="0"/>
          <a:lstStyle/>
          <a:p>
            <a:endParaRPr/>
          </a:p>
        </p:txBody>
      </p:sp>
      <p:sp>
        <p:nvSpPr>
          <p:cNvPr id="119" name="object 119"/>
          <p:cNvSpPr/>
          <p:nvPr/>
        </p:nvSpPr>
        <p:spPr>
          <a:xfrm>
            <a:off x="5969510" y="5358384"/>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D6F2FB"/>
          </a:solidFill>
        </p:spPr>
        <p:txBody>
          <a:bodyPr wrap="square" lIns="0" tIns="0" rIns="0" bIns="0" rtlCol="0"/>
          <a:lstStyle/>
          <a:p>
            <a:endParaRPr/>
          </a:p>
        </p:txBody>
      </p:sp>
      <p:sp>
        <p:nvSpPr>
          <p:cNvPr id="120" name="object 120"/>
          <p:cNvSpPr/>
          <p:nvPr/>
        </p:nvSpPr>
        <p:spPr>
          <a:xfrm>
            <a:off x="5969510" y="5373623"/>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D4F0FB"/>
          </a:solidFill>
        </p:spPr>
        <p:txBody>
          <a:bodyPr wrap="square" lIns="0" tIns="0" rIns="0" bIns="0" rtlCol="0"/>
          <a:lstStyle/>
          <a:p>
            <a:endParaRPr/>
          </a:p>
        </p:txBody>
      </p:sp>
      <p:sp>
        <p:nvSpPr>
          <p:cNvPr id="121" name="object 121"/>
          <p:cNvSpPr/>
          <p:nvPr/>
        </p:nvSpPr>
        <p:spPr>
          <a:xfrm>
            <a:off x="5969510" y="5388864"/>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D4F0FB"/>
          </a:solidFill>
        </p:spPr>
        <p:txBody>
          <a:bodyPr wrap="square" lIns="0" tIns="0" rIns="0" bIns="0" rtlCol="0"/>
          <a:lstStyle/>
          <a:p>
            <a:endParaRPr/>
          </a:p>
        </p:txBody>
      </p:sp>
      <p:sp>
        <p:nvSpPr>
          <p:cNvPr id="122" name="object 122"/>
          <p:cNvSpPr/>
          <p:nvPr/>
        </p:nvSpPr>
        <p:spPr>
          <a:xfrm>
            <a:off x="5969510" y="5404104"/>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D3F0FB"/>
          </a:solidFill>
        </p:spPr>
        <p:txBody>
          <a:bodyPr wrap="square" lIns="0" tIns="0" rIns="0" bIns="0" rtlCol="0"/>
          <a:lstStyle/>
          <a:p>
            <a:endParaRPr/>
          </a:p>
        </p:txBody>
      </p:sp>
      <p:sp>
        <p:nvSpPr>
          <p:cNvPr id="123" name="object 123"/>
          <p:cNvSpPr/>
          <p:nvPr/>
        </p:nvSpPr>
        <p:spPr>
          <a:xfrm>
            <a:off x="5969510" y="5419344"/>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D1EFFB"/>
          </a:solidFill>
        </p:spPr>
        <p:txBody>
          <a:bodyPr wrap="square" lIns="0" tIns="0" rIns="0" bIns="0" rtlCol="0"/>
          <a:lstStyle/>
          <a:p>
            <a:endParaRPr/>
          </a:p>
        </p:txBody>
      </p:sp>
      <p:sp>
        <p:nvSpPr>
          <p:cNvPr id="124" name="object 124"/>
          <p:cNvSpPr/>
          <p:nvPr/>
        </p:nvSpPr>
        <p:spPr>
          <a:xfrm>
            <a:off x="5969510" y="5439918"/>
            <a:ext cx="4041775" cy="0"/>
          </a:xfrm>
          <a:custGeom>
            <a:avLst/>
            <a:gdLst/>
            <a:ahLst/>
            <a:cxnLst/>
            <a:rect l="l" t="t" r="r" b="b"/>
            <a:pathLst>
              <a:path w="4041775">
                <a:moveTo>
                  <a:pt x="0" y="0"/>
                </a:moveTo>
                <a:lnTo>
                  <a:pt x="4041648" y="0"/>
                </a:lnTo>
              </a:path>
            </a:pathLst>
          </a:custGeom>
          <a:ln w="10668">
            <a:solidFill>
              <a:srgbClr val="D1EFFB"/>
            </a:solidFill>
          </a:ln>
        </p:spPr>
        <p:txBody>
          <a:bodyPr wrap="square" lIns="0" tIns="0" rIns="0" bIns="0" rtlCol="0"/>
          <a:lstStyle/>
          <a:p>
            <a:endParaRPr/>
          </a:p>
        </p:txBody>
      </p:sp>
      <p:sp>
        <p:nvSpPr>
          <p:cNvPr id="125" name="object 125"/>
          <p:cNvSpPr/>
          <p:nvPr/>
        </p:nvSpPr>
        <p:spPr>
          <a:xfrm>
            <a:off x="5969510" y="5452872"/>
            <a:ext cx="4041775" cy="0"/>
          </a:xfrm>
          <a:custGeom>
            <a:avLst/>
            <a:gdLst/>
            <a:ahLst/>
            <a:cxnLst/>
            <a:rect l="l" t="t" r="r" b="b"/>
            <a:pathLst>
              <a:path w="4041775">
                <a:moveTo>
                  <a:pt x="0" y="0"/>
                </a:moveTo>
                <a:lnTo>
                  <a:pt x="4041648" y="0"/>
                </a:lnTo>
              </a:path>
            </a:pathLst>
          </a:custGeom>
          <a:ln w="15240">
            <a:solidFill>
              <a:srgbClr val="CFEFFB"/>
            </a:solidFill>
          </a:ln>
        </p:spPr>
        <p:txBody>
          <a:bodyPr wrap="square" lIns="0" tIns="0" rIns="0" bIns="0" rtlCol="0"/>
          <a:lstStyle/>
          <a:p>
            <a:endParaRPr/>
          </a:p>
        </p:txBody>
      </p:sp>
      <p:sp>
        <p:nvSpPr>
          <p:cNvPr id="126" name="object 126"/>
          <p:cNvSpPr/>
          <p:nvPr/>
        </p:nvSpPr>
        <p:spPr>
          <a:xfrm>
            <a:off x="5969510" y="5465827"/>
            <a:ext cx="4041775" cy="0"/>
          </a:xfrm>
          <a:custGeom>
            <a:avLst/>
            <a:gdLst/>
            <a:ahLst/>
            <a:cxnLst/>
            <a:rect l="l" t="t" r="r" b="b"/>
            <a:pathLst>
              <a:path w="4041775">
                <a:moveTo>
                  <a:pt x="0" y="0"/>
                </a:moveTo>
                <a:lnTo>
                  <a:pt x="4041648" y="0"/>
                </a:lnTo>
              </a:path>
            </a:pathLst>
          </a:custGeom>
          <a:ln w="10668">
            <a:solidFill>
              <a:srgbClr val="CFEFFB"/>
            </a:solidFill>
          </a:ln>
        </p:spPr>
        <p:txBody>
          <a:bodyPr wrap="square" lIns="0" tIns="0" rIns="0" bIns="0" rtlCol="0"/>
          <a:lstStyle/>
          <a:p>
            <a:endParaRPr/>
          </a:p>
        </p:txBody>
      </p:sp>
      <p:sp>
        <p:nvSpPr>
          <p:cNvPr id="127" name="object 127"/>
          <p:cNvSpPr/>
          <p:nvPr/>
        </p:nvSpPr>
        <p:spPr>
          <a:xfrm>
            <a:off x="5969510" y="5473446"/>
            <a:ext cx="4041775" cy="0"/>
          </a:xfrm>
          <a:custGeom>
            <a:avLst/>
            <a:gdLst/>
            <a:ahLst/>
            <a:cxnLst/>
            <a:rect l="l" t="t" r="r" b="b"/>
            <a:pathLst>
              <a:path w="4041775">
                <a:moveTo>
                  <a:pt x="0" y="0"/>
                </a:moveTo>
                <a:lnTo>
                  <a:pt x="4041648" y="0"/>
                </a:lnTo>
              </a:path>
            </a:pathLst>
          </a:custGeom>
          <a:ln w="4572">
            <a:solidFill>
              <a:srgbClr val="CFEFFB"/>
            </a:solidFill>
          </a:ln>
        </p:spPr>
        <p:txBody>
          <a:bodyPr wrap="square" lIns="0" tIns="0" rIns="0" bIns="0" rtlCol="0"/>
          <a:lstStyle/>
          <a:p>
            <a:endParaRPr/>
          </a:p>
        </p:txBody>
      </p:sp>
      <p:sp>
        <p:nvSpPr>
          <p:cNvPr id="128" name="object 128"/>
          <p:cNvSpPr/>
          <p:nvPr/>
        </p:nvSpPr>
        <p:spPr>
          <a:xfrm>
            <a:off x="5969510" y="5475732"/>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CDEFFB"/>
          </a:solidFill>
        </p:spPr>
        <p:txBody>
          <a:bodyPr wrap="square" lIns="0" tIns="0" rIns="0" bIns="0" rtlCol="0"/>
          <a:lstStyle/>
          <a:p>
            <a:endParaRPr/>
          </a:p>
        </p:txBody>
      </p:sp>
      <p:sp>
        <p:nvSpPr>
          <p:cNvPr id="129" name="object 129"/>
          <p:cNvSpPr/>
          <p:nvPr/>
        </p:nvSpPr>
        <p:spPr>
          <a:xfrm>
            <a:off x="5969510" y="5490972"/>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CDEFFB"/>
          </a:solidFill>
        </p:spPr>
        <p:txBody>
          <a:bodyPr wrap="square" lIns="0" tIns="0" rIns="0" bIns="0" rtlCol="0"/>
          <a:lstStyle/>
          <a:p>
            <a:endParaRPr/>
          </a:p>
        </p:txBody>
      </p:sp>
      <p:sp>
        <p:nvSpPr>
          <p:cNvPr id="130" name="object 130"/>
          <p:cNvSpPr/>
          <p:nvPr/>
        </p:nvSpPr>
        <p:spPr>
          <a:xfrm>
            <a:off x="5969510" y="5511545"/>
            <a:ext cx="4041775" cy="0"/>
          </a:xfrm>
          <a:custGeom>
            <a:avLst/>
            <a:gdLst/>
            <a:ahLst/>
            <a:cxnLst/>
            <a:rect l="l" t="t" r="r" b="b"/>
            <a:pathLst>
              <a:path w="4041775">
                <a:moveTo>
                  <a:pt x="0" y="0"/>
                </a:moveTo>
                <a:lnTo>
                  <a:pt x="4041648" y="0"/>
                </a:lnTo>
              </a:path>
            </a:pathLst>
          </a:custGeom>
          <a:ln w="10668">
            <a:solidFill>
              <a:srgbClr val="CCEFFB"/>
            </a:solidFill>
          </a:ln>
        </p:spPr>
        <p:txBody>
          <a:bodyPr wrap="square" lIns="0" tIns="0" rIns="0" bIns="0" rtlCol="0"/>
          <a:lstStyle/>
          <a:p>
            <a:endParaRPr/>
          </a:p>
        </p:txBody>
      </p:sp>
      <p:sp>
        <p:nvSpPr>
          <p:cNvPr id="131" name="object 131"/>
          <p:cNvSpPr/>
          <p:nvPr/>
        </p:nvSpPr>
        <p:spPr>
          <a:xfrm>
            <a:off x="5969510" y="5519166"/>
            <a:ext cx="4041775" cy="0"/>
          </a:xfrm>
          <a:custGeom>
            <a:avLst/>
            <a:gdLst/>
            <a:ahLst/>
            <a:cxnLst/>
            <a:rect l="l" t="t" r="r" b="b"/>
            <a:pathLst>
              <a:path w="4041775">
                <a:moveTo>
                  <a:pt x="0" y="0"/>
                </a:moveTo>
                <a:lnTo>
                  <a:pt x="4041648" y="0"/>
                </a:lnTo>
              </a:path>
            </a:pathLst>
          </a:custGeom>
          <a:ln w="4572">
            <a:solidFill>
              <a:srgbClr val="CCEDFB"/>
            </a:solidFill>
          </a:ln>
        </p:spPr>
        <p:txBody>
          <a:bodyPr wrap="square" lIns="0" tIns="0" rIns="0" bIns="0" rtlCol="0"/>
          <a:lstStyle/>
          <a:p>
            <a:endParaRPr/>
          </a:p>
        </p:txBody>
      </p:sp>
      <p:sp>
        <p:nvSpPr>
          <p:cNvPr id="132" name="object 132"/>
          <p:cNvSpPr/>
          <p:nvPr/>
        </p:nvSpPr>
        <p:spPr>
          <a:xfrm>
            <a:off x="5969510" y="5521452"/>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CAEDFB"/>
          </a:solidFill>
        </p:spPr>
        <p:txBody>
          <a:bodyPr wrap="square" lIns="0" tIns="0" rIns="0" bIns="0" rtlCol="0"/>
          <a:lstStyle/>
          <a:p>
            <a:endParaRPr/>
          </a:p>
        </p:txBody>
      </p:sp>
      <p:sp>
        <p:nvSpPr>
          <p:cNvPr id="133" name="object 133"/>
          <p:cNvSpPr/>
          <p:nvPr/>
        </p:nvSpPr>
        <p:spPr>
          <a:xfrm>
            <a:off x="5969510" y="5536692"/>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CAEDFB"/>
          </a:solidFill>
        </p:spPr>
        <p:txBody>
          <a:bodyPr wrap="square" lIns="0" tIns="0" rIns="0" bIns="0" rtlCol="0"/>
          <a:lstStyle/>
          <a:p>
            <a:endParaRPr/>
          </a:p>
        </p:txBody>
      </p:sp>
      <p:sp>
        <p:nvSpPr>
          <p:cNvPr id="134" name="object 134"/>
          <p:cNvSpPr/>
          <p:nvPr/>
        </p:nvSpPr>
        <p:spPr>
          <a:xfrm>
            <a:off x="5969510" y="5552075"/>
            <a:ext cx="4041775" cy="17145"/>
          </a:xfrm>
          <a:custGeom>
            <a:avLst/>
            <a:gdLst/>
            <a:ahLst/>
            <a:cxnLst/>
            <a:rect l="l" t="t" r="r" b="b"/>
            <a:pathLst>
              <a:path w="4041775" h="17145">
                <a:moveTo>
                  <a:pt x="0" y="16764"/>
                </a:moveTo>
                <a:lnTo>
                  <a:pt x="4041648" y="16764"/>
                </a:lnTo>
                <a:lnTo>
                  <a:pt x="4041648" y="0"/>
                </a:lnTo>
                <a:lnTo>
                  <a:pt x="0" y="0"/>
                </a:lnTo>
                <a:lnTo>
                  <a:pt x="0" y="16764"/>
                </a:lnTo>
                <a:close/>
              </a:path>
            </a:pathLst>
          </a:custGeom>
          <a:solidFill>
            <a:srgbClr val="C8EDFB"/>
          </a:solidFill>
        </p:spPr>
        <p:txBody>
          <a:bodyPr wrap="square" lIns="0" tIns="0" rIns="0" bIns="0" rtlCol="0"/>
          <a:lstStyle/>
          <a:p>
            <a:endParaRPr/>
          </a:p>
        </p:txBody>
      </p:sp>
      <p:sp>
        <p:nvSpPr>
          <p:cNvPr id="135" name="object 135"/>
          <p:cNvSpPr/>
          <p:nvPr/>
        </p:nvSpPr>
        <p:spPr>
          <a:xfrm>
            <a:off x="5969510" y="5568696"/>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C8EDFB"/>
          </a:solidFill>
        </p:spPr>
        <p:txBody>
          <a:bodyPr wrap="square" lIns="0" tIns="0" rIns="0" bIns="0" rtlCol="0"/>
          <a:lstStyle/>
          <a:p>
            <a:endParaRPr/>
          </a:p>
        </p:txBody>
      </p:sp>
      <p:sp>
        <p:nvSpPr>
          <p:cNvPr id="136" name="object 136"/>
          <p:cNvSpPr/>
          <p:nvPr/>
        </p:nvSpPr>
        <p:spPr>
          <a:xfrm>
            <a:off x="5969510" y="5583936"/>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C6EDFB"/>
          </a:solidFill>
        </p:spPr>
        <p:txBody>
          <a:bodyPr wrap="square" lIns="0" tIns="0" rIns="0" bIns="0" rtlCol="0"/>
          <a:lstStyle/>
          <a:p>
            <a:endParaRPr/>
          </a:p>
        </p:txBody>
      </p:sp>
      <p:sp>
        <p:nvSpPr>
          <p:cNvPr id="137" name="object 137"/>
          <p:cNvSpPr/>
          <p:nvPr/>
        </p:nvSpPr>
        <p:spPr>
          <a:xfrm>
            <a:off x="5969510" y="5599176"/>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C6EDFB"/>
          </a:solidFill>
        </p:spPr>
        <p:txBody>
          <a:bodyPr wrap="square" lIns="0" tIns="0" rIns="0" bIns="0" rtlCol="0"/>
          <a:lstStyle/>
          <a:p>
            <a:endParaRPr/>
          </a:p>
        </p:txBody>
      </p:sp>
      <p:sp>
        <p:nvSpPr>
          <p:cNvPr id="138" name="object 138"/>
          <p:cNvSpPr/>
          <p:nvPr/>
        </p:nvSpPr>
        <p:spPr>
          <a:xfrm>
            <a:off x="5969510" y="5614416"/>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C4EBFB"/>
          </a:solidFill>
        </p:spPr>
        <p:txBody>
          <a:bodyPr wrap="square" lIns="0" tIns="0" rIns="0" bIns="0" rtlCol="0"/>
          <a:lstStyle/>
          <a:p>
            <a:endParaRPr/>
          </a:p>
        </p:txBody>
      </p:sp>
      <p:sp>
        <p:nvSpPr>
          <p:cNvPr id="139" name="object 139"/>
          <p:cNvSpPr/>
          <p:nvPr/>
        </p:nvSpPr>
        <p:spPr>
          <a:xfrm>
            <a:off x="5969510" y="5629656"/>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C3EBFB"/>
          </a:solidFill>
        </p:spPr>
        <p:txBody>
          <a:bodyPr wrap="square" lIns="0" tIns="0" rIns="0" bIns="0" rtlCol="0"/>
          <a:lstStyle/>
          <a:p>
            <a:endParaRPr/>
          </a:p>
        </p:txBody>
      </p:sp>
      <p:sp>
        <p:nvSpPr>
          <p:cNvPr id="140" name="object 140"/>
          <p:cNvSpPr/>
          <p:nvPr/>
        </p:nvSpPr>
        <p:spPr>
          <a:xfrm>
            <a:off x="5969510" y="5644896"/>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C3EBFB"/>
          </a:solidFill>
        </p:spPr>
        <p:txBody>
          <a:bodyPr wrap="square" lIns="0" tIns="0" rIns="0" bIns="0" rtlCol="0"/>
          <a:lstStyle/>
          <a:p>
            <a:endParaRPr/>
          </a:p>
        </p:txBody>
      </p:sp>
      <p:sp>
        <p:nvSpPr>
          <p:cNvPr id="141" name="object 141"/>
          <p:cNvSpPr/>
          <p:nvPr/>
        </p:nvSpPr>
        <p:spPr>
          <a:xfrm>
            <a:off x="5969510" y="5662422"/>
            <a:ext cx="4041775" cy="0"/>
          </a:xfrm>
          <a:custGeom>
            <a:avLst/>
            <a:gdLst/>
            <a:ahLst/>
            <a:cxnLst/>
            <a:rect l="l" t="t" r="r" b="b"/>
            <a:pathLst>
              <a:path w="4041775">
                <a:moveTo>
                  <a:pt x="0" y="0"/>
                </a:moveTo>
                <a:lnTo>
                  <a:pt x="4041648" y="0"/>
                </a:lnTo>
              </a:path>
            </a:pathLst>
          </a:custGeom>
          <a:ln w="4572">
            <a:solidFill>
              <a:srgbClr val="C1EBFB"/>
            </a:solidFill>
          </a:ln>
        </p:spPr>
        <p:txBody>
          <a:bodyPr wrap="square" lIns="0" tIns="0" rIns="0" bIns="0" rtlCol="0"/>
          <a:lstStyle/>
          <a:p>
            <a:endParaRPr/>
          </a:p>
        </p:txBody>
      </p:sp>
      <p:sp>
        <p:nvSpPr>
          <p:cNvPr id="142" name="object 142"/>
          <p:cNvSpPr/>
          <p:nvPr/>
        </p:nvSpPr>
        <p:spPr>
          <a:xfrm>
            <a:off x="5969510" y="5670042"/>
            <a:ext cx="4041775" cy="0"/>
          </a:xfrm>
          <a:custGeom>
            <a:avLst/>
            <a:gdLst/>
            <a:ahLst/>
            <a:cxnLst/>
            <a:rect l="l" t="t" r="r" b="b"/>
            <a:pathLst>
              <a:path w="4041775">
                <a:moveTo>
                  <a:pt x="0" y="0"/>
                </a:moveTo>
                <a:lnTo>
                  <a:pt x="4041648" y="0"/>
                </a:lnTo>
              </a:path>
            </a:pathLst>
          </a:custGeom>
          <a:ln w="10668">
            <a:solidFill>
              <a:srgbClr val="C1EBFB"/>
            </a:solidFill>
          </a:ln>
        </p:spPr>
        <p:txBody>
          <a:bodyPr wrap="square" lIns="0" tIns="0" rIns="0" bIns="0" rtlCol="0"/>
          <a:lstStyle/>
          <a:p>
            <a:endParaRPr/>
          </a:p>
        </p:txBody>
      </p:sp>
      <p:sp>
        <p:nvSpPr>
          <p:cNvPr id="143" name="object 143"/>
          <p:cNvSpPr/>
          <p:nvPr/>
        </p:nvSpPr>
        <p:spPr>
          <a:xfrm>
            <a:off x="5969510" y="5675375"/>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C1EBFB"/>
          </a:solidFill>
        </p:spPr>
        <p:txBody>
          <a:bodyPr wrap="square" lIns="0" tIns="0" rIns="0" bIns="0" rtlCol="0"/>
          <a:lstStyle/>
          <a:p>
            <a:endParaRPr/>
          </a:p>
        </p:txBody>
      </p:sp>
      <p:sp>
        <p:nvSpPr>
          <p:cNvPr id="144" name="object 144"/>
          <p:cNvSpPr/>
          <p:nvPr/>
        </p:nvSpPr>
        <p:spPr>
          <a:xfrm>
            <a:off x="5969510" y="5690616"/>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BFEBFB"/>
          </a:solidFill>
        </p:spPr>
        <p:txBody>
          <a:bodyPr wrap="square" lIns="0" tIns="0" rIns="0" bIns="0" rtlCol="0"/>
          <a:lstStyle/>
          <a:p>
            <a:endParaRPr/>
          </a:p>
        </p:txBody>
      </p:sp>
      <p:sp>
        <p:nvSpPr>
          <p:cNvPr id="145" name="object 145"/>
          <p:cNvSpPr/>
          <p:nvPr/>
        </p:nvSpPr>
        <p:spPr>
          <a:xfrm>
            <a:off x="5969510" y="5708904"/>
            <a:ext cx="4041775" cy="0"/>
          </a:xfrm>
          <a:custGeom>
            <a:avLst/>
            <a:gdLst/>
            <a:ahLst/>
            <a:cxnLst/>
            <a:rect l="l" t="t" r="r" b="b"/>
            <a:pathLst>
              <a:path w="4041775">
                <a:moveTo>
                  <a:pt x="0" y="0"/>
                </a:moveTo>
                <a:lnTo>
                  <a:pt x="4041648" y="0"/>
                </a:lnTo>
              </a:path>
            </a:pathLst>
          </a:custGeom>
          <a:ln w="6096">
            <a:solidFill>
              <a:srgbClr val="BFEBFB"/>
            </a:solidFill>
          </a:ln>
        </p:spPr>
        <p:txBody>
          <a:bodyPr wrap="square" lIns="0" tIns="0" rIns="0" bIns="0" rtlCol="0"/>
          <a:lstStyle/>
          <a:p>
            <a:endParaRPr/>
          </a:p>
        </p:txBody>
      </p:sp>
      <p:sp>
        <p:nvSpPr>
          <p:cNvPr id="146" name="object 146"/>
          <p:cNvSpPr/>
          <p:nvPr/>
        </p:nvSpPr>
        <p:spPr>
          <a:xfrm>
            <a:off x="5969510" y="5716524"/>
            <a:ext cx="4041775" cy="0"/>
          </a:xfrm>
          <a:custGeom>
            <a:avLst/>
            <a:gdLst/>
            <a:ahLst/>
            <a:cxnLst/>
            <a:rect l="l" t="t" r="r" b="b"/>
            <a:pathLst>
              <a:path w="4041775">
                <a:moveTo>
                  <a:pt x="0" y="0"/>
                </a:moveTo>
                <a:lnTo>
                  <a:pt x="4041648" y="0"/>
                </a:lnTo>
              </a:path>
            </a:pathLst>
          </a:custGeom>
          <a:ln w="9144">
            <a:solidFill>
              <a:srgbClr val="BFE9F9"/>
            </a:solidFill>
          </a:ln>
        </p:spPr>
        <p:txBody>
          <a:bodyPr wrap="square" lIns="0" tIns="0" rIns="0" bIns="0" rtlCol="0"/>
          <a:lstStyle/>
          <a:p>
            <a:endParaRPr/>
          </a:p>
        </p:txBody>
      </p:sp>
      <p:sp>
        <p:nvSpPr>
          <p:cNvPr id="147" name="object 147"/>
          <p:cNvSpPr/>
          <p:nvPr/>
        </p:nvSpPr>
        <p:spPr>
          <a:xfrm>
            <a:off x="5969510" y="5721096"/>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BDE9F9"/>
          </a:solidFill>
        </p:spPr>
        <p:txBody>
          <a:bodyPr wrap="square" lIns="0" tIns="0" rIns="0" bIns="0" rtlCol="0"/>
          <a:lstStyle/>
          <a:p>
            <a:endParaRPr/>
          </a:p>
        </p:txBody>
      </p:sp>
      <p:sp>
        <p:nvSpPr>
          <p:cNvPr id="148" name="object 148"/>
          <p:cNvSpPr/>
          <p:nvPr/>
        </p:nvSpPr>
        <p:spPr>
          <a:xfrm>
            <a:off x="5969510" y="5736480"/>
            <a:ext cx="4041775" cy="17145"/>
          </a:xfrm>
          <a:custGeom>
            <a:avLst/>
            <a:gdLst/>
            <a:ahLst/>
            <a:cxnLst/>
            <a:rect l="l" t="t" r="r" b="b"/>
            <a:pathLst>
              <a:path w="4041775" h="17145">
                <a:moveTo>
                  <a:pt x="0" y="16764"/>
                </a:moveTo>
                <a:lnTo>
                  <a:pt x="4041648" y="16764"/>
                </a:lnTo>
                <a:lnTo>
                  <a:pt x="4041648" y="0"/>
                </a:lnTo>
                <a:lnTo>
                  <a:pt x="0" y="0"/>
                </a:lnTo>
                <a:lnTo>
                  <a:pt x="0" y="16764"/>
                </a:lnTo>
                <a:close/>
              </a:path>
            </a:pathLst>
          </a:custGeom>
          <a:solidFill>
            <a:srgbClr val="BCE9F9"/>
          </a:solidFill>
        </p:spPr>
        <p:txBody>
          <a:bodyPr wrap="square" lIns="0" tIns="0" rIns="0" bIns="0" rtlCol="0"/>
          <a:lstStyle/>
          <a:p>
            <a:endParaRPr/>
          </a:p>
        </p:txBody>
      </p:sp>
      <p:sp>
        <p:nvSpPr>
          <p:cNvPr id="149" name="object 149"/>
          <p:cNvSpPr/>
          <p:nvPr/>
        </p:nvSpPr>
        <p:spPr>
          <a:xfrm>
            <a:off x="5969510" y="5757672"/>
            <a:ext cx="4041775" cy="0"/>
          </a:xfrm>
          <a:custGeom>
            <a:avLst/>
            <a:gdLst/>
            <a:ahLst/>
            <a:cxnLst/>
            <a:rect l="l" t="t" r="r" b="b"/>
            <a:pathLst>
              <a:path w="4041775">
                <a:moveTo>
                  <a:pt x="0" y="0"/>
                </a:moveTo>
                <a:lnTo>
                  <a:pt x="4041648" y="0"/>
                </a:lnTo>
              </a:path>
            </a:pathLst>
          </a:custGeom>
          <a:ln w="9144">
            <a:solidFill>
              <a:srgbClr val="BCE9F9"/>
            </a:solidFill>
          </a:ln>
        </p:spPr>
        <p:txBody>
          <a:bodyPr wrap="square" lIns="0" tIns="0" rIns="0" bIns="0" rtlCol="0"/>
          <a:lstStyle/>
          <a:p>
            <a:endParaRPr/>
          </a:p>
        </p:txBody>
      </p:sp>
      <p:sp>
        <p:nvSpPr>
          <p:cNvPr id="150" name="object 150"/>
          <p:cNvSpPr/>
          <p:nvPr/>
        </p:nvSpPr>
        <p:spPr>
          <a:xfrm>
            <a:off x="5969510" y="5765292"/>
            <a:ext cx="4041775" cy="0"/>
          </a:xfrm>
          <a:custGeom>
            <a:avLst/>
            <a:gdLst/>
            <a:ahLst/>
            <a:cxnLst/>
            <a:rect l="l" t="t" r="r" b="b"/>
            <a:pathLst>
              <a:path w="4041775">
                <a:moveTo>
                  <a:pt x="0" y="0"/>
                </a:moveTo>
                <a:lnTo>
                  <a:pt x="4041648" y="0"/>
                </a:lnTo>
              </a:path>
            </a:pathLst>
          </a:custGeom>
          <a:ln w="6096">
            <a:solidFill>
              <a:srgbClr val="BCE8F9"/>
            </a:solidFill>
          </a:ln>
        </p:spPr>
        <p:txBody>
          <a:bodyPr wrap="square" lIns="0" tIns="0" rIns="0" bIns="0" rtlCol="0"/>
          <a:lstStyle/>
          <a:p>
            <a:endParaRPr/>
          </a:p>
        </p:txBody>
      </p:sp>
      <p:sp>
        <p:nvSpPr>
          <p:cNvPr id="151" name="object 151"/>
          <p:cNvSpPr/>
          <p:nvPr/>
        </p:nvSpPr>
        <p:spPr>
          <a:xfrm>
            <a:off x="5969510" y="5768340"/>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BAE8F9"/>
          </a:solidFill>
        </p:spPr>
        <p:txBody>
          <a:bodyPr wrap="square" lIns="0" tIns="0" rIns="0" bIns="0" rtlCol="0"/>
          <a:lstStyle/>
          <a:p>
            <a:endParaRPr/>
          </a:p>
        </p:txBody>
      </p:sp>
      <p:sp>
        <p:nvSpPr>
          <p:cNvPr id="152" name="object 152"/>
          <p:cNvSpPr/>
          <p:nvPr/>
        </p:nvSpPr>
        <p:spPr>
          <a:xfrm>
            <a:off x="5969510" y="5783580"/>
            <a:ext cx="4041775" cy="15240"/>
          </a:xfrm>
          <a:custGeom>
            <a:avLst/>
            <a:gdLst/>
            <a:ahLst/>
            <a:cxnLst/>
            <a:rect l="l" t="t" r="r" b="b"/>
            <a:pathLst>
              <a:path w="4041775" h="15239">
                <a:moveTo>
                  <a:pt x="0" y="15240"/>
                </a:moveTo>
                <a:lnTo>
                  <a:pt x="4041648" y="15240"/>
                </a:lnTo>
                <a:lnTo>
                  <a:pt x="4041648" y="0"/>
                </a:lnTo>
                <a:lnTo>
                  <a:pt x="0" y="0"/>
                </a:lnTo>
                <a:lnTo>
                  <a:pt x="0" y="15240"/>
                </a:lnTo>
                <a:close/>
              </a:path>
            </a:pathLst>
          </a:custGeom>
          <a:solidFill>
            <a:srgbClr val="BAE8F9"/>
          </a:solidFill>
        </p:spPr>
        <p:txBody>
          <a:bodyPr wrap="square" lIns="0" tIns="0" rIns="0" bIns="0" rtlCol="0"/>
          <a:lstStyle/>
          <a:p>
            <a:endParaRPr/>
          </a:p>
        </p:txBody>
      </p:sp>
      <p:sp>
        <p:nvSpPr>
          <p:cNvPr id="153" name="object 153"/>
          <p:cNvSpPr/>
          <p:nvPr/>
        </p:nvSpPr>
        <p:spPr>
          <a:xfrm>
            <a:off x="5969510" y="5804154"/>
            <a:ext cx="4041775" cy="0"/>
          </a:xfrm>
          <a:custGeom>
            <a:avLst/>
            <a:gdLst/>
            <a:ahLst/>
            <a:cxnLst/>
            <a:rect l="l" t="t" r="r" b="b"/>
            <a:pathLst>
              <a:path w="4041775">
                <a:moveTo>
                  <a:pt x="0" y="0"/>
                </a:moveTo>
                <a:lnTo>
                  <a:pt x="4041648" y="0"/>
                </a:lnTo>
              </a:path>
            </a:pathLst>
          </a:custGeom>
          <a:ln w="10668">
            <a:solidFill>
              <a:srgbClr val="B8E8F9"/>
            </a:solidFill>
          </a:ln>
        </p:spPr>
        <p:txBody>
          <a:bodyPr wrap="square" lIns="0" tIns="0" rIns="0" bIns="0" rtlCol="0"/>
          <a:lstStyle/>
          <a:p>
            <a:endParaRPr/>
          </a:p>
        </p:txBody>
      </p:sp>
      <p:sp>
        <p:nvSpPr>
          <p:cNvPr id="154" name="object 154"/>
          <p:cNvSpPr/>
          <p:nvPr/>
        </p:nvSpPr>
        <p:spPr>
          <a:xfrm>
            <a:off x="5969510" y="5811775"/>
            <a:ext cx="4041775" cy="0"/>
          </a:xfrm>
          <a:custGeom>
            <a:avLst/>
            <a:gdLst/>
            <a:ahLst/>
            <a:cxnLst/>
            <a:rect l="l" t="t" r="r" b="b"/>
            <a:pathLst>
              <a:path w="4041775">
                <a:moveTo>
                  <a:pt x="0" y="0"/>
                </a:moveTo>
                <a:lnTo>
                  <a:pt x="4041648" y="0"/>
                </a:lnTo>
              </a:path>
            </a:pathLst>
          </a:custGeom>
          <a:ln w="4572">
            <a:solidFill>
              <a:srgbClr val="B8E8F9"/>
            </a:solidFill>
          </a:ln>
        </p:spPr>
        <p:txBody>
          <a:bodyPr wrap="square" lIns="0" tIns="0" rIns="0" bIns="0" rtlCol="0"/>
          <a:lstStyle/>
          <a:p>
            <a:endParaRPr/>
          </a:p>
        </p:txBody>
      </p:sp>
      <p:sp>
        <p:nvSpPr>
          <p:cNvPr id="155" name="object 155"/>
          <p:cNvSpPr/>
          <p:nvPr/>
        </p:nvSpPr>
        <p:spPr>
          <a:xfrm>
            <a:off x="5969510" y="5819394"/>
            <a:ext cx="4041775" cy="0"/>
          </a:xfrm>
          <a:custGeom>
            <a:avLst/>
            <a:gdLst/>
            <a:ahLst/>
            <a:cxnLst/>
            <a:rect l="l" t="t" r="r" b="b"/>
            <a:pathLst>
              <a:path w="4041775">
                <a:moveTo>
                  <a:pt x="0" y="0"/>
                </a:moveTo>
                <a:lnTo>
                  <a:pt x="4041648" y="0"/>
                </a:lnTo>
              </a:path>
            </a:pathLst>
          </a:custGeom>
          <a:ln w="10668">
            <a:solidFill>
              <a:srgbClr val="B8E8F9"/>
            </a:solidFill>
          </a:ln>
        </p:spPr>
        <p:txBody>
          <a:bodyPr wrap="square" lIns="0" tIns="0" rIns="0" bIns="0" rtlCol="0"/>
          <a:lstStyle/>
          <a:p>
            <a:endParaRPr/>
          </a:p>
        </p:txBody>
      </p:sp>
      <p:sp>
        <p:nvSpPr>
          <p:cNvPr id="156" name="object 156"/>
          <p:cNvSpPr/>
          <p:nvPr/>
        </p:nvSpPr>
        <p:spPr>
          <a:xfrm>
            <a:off x="5969510" y="5824731"/>
            <a:ext cx="4041775" cy="132715"/>
          </a:xfrm>
          <a:custGeom>
            <a:avLst/>
            <a:gdLst/>
            <a:ahLst/>
            <a:cxnLst/>
            <a:rect l="l" t="t" r="r" b="b"/>
            <a:pathLst>
              <a:path w="4041775" h="132714">
                <a:moveTo>
                  <a:pt x="4041648" y="0"/>
                </a:moveTo>
                <a:lnTo>
                  <a:pt x="4041648" y="132588"/>
                </a:lnTo>
                <a:lnTo>
                  <a:pt x="0" y="132588"/>
                </a:lnTo>
                <a:lnTo>
                  <a:pt x="0" y="0"/>
                </a:lnTo>
                <a:lnTo>
                  <a:pt x="4041648" y="0"/>
                </a:lnTo>
                <a:close/>
              </a:path>
            </a:pathLst>
          </a:custGeom>
          <a:solidFill>
            <a:srgbClr val="B6E8F9"/>
          </a:solidFill>
        </p:spPr>
        <p:txBody>
          <a:bodyPr wrap="square" lIns="0" tIns="0" rIns="0" bIns="0" rtlCol="0"/>
          <a:lstStyle/>
          <a:p>
            <a:endParaRPr/>
          </a:p>
        </p:txBody>
      </p:sp>
      <p:sp>
        <p:nvSpPr>
          <p:cNvPr id="157" name="object 157"/>
          <p:cNvSpPr/>
          <p:nvPr/>
        </p:nvSpPr>
        <p:spPr>
          <a:xfrm>
            <a:off x="5969510" y="5962650"/>
            <a:ext cx="4041775" cy="0"/>
          </a:xfrm>
          <a:custGeom>
            <a:avLst/>
            <a:gdLst/>
            <a:ahLst/>
            <a:cxnLst/>
            <a:rect l="l" t="t" r="r" b="b"/>
            <a:pathLst>
              <a:path w="4041775">
                <a:moveTo>
                  <a:pt x="0" y="0"/>
                </a:moveTo>
                <a:lnTo>
                  <a:pt x="4041648" y="0"/>
                </a:lnTo>
              </a:path>
            </a:pathLst>
          </a:custGeom>
          <a:ln w="10668">
            <a:solidFill>
              <a:srgbClr val="B8E8F9"/>
            </a:solidFill>
          </a:ln>
        </p:spPr>
        <p:txBody>
          <a:bodyPr wrap="square" lIns="0" tIns="0" rIns="0" bIns="0" rtlCol="0"/>
          <a:lstStyle/>
          <a:p>
            <a:endParaRPr/>
          </a:p>
        </p:txBody>
      </p:sp>
      <p:sp>
        <p:nvSpPr>
          <p:cNvPr id="158" name="object 158"/>
          <p:cNvSpPr/>
          <p:nvPr/>
        </p:nvSpPr>
        <p:spPr>
          <a:xfrm>
            <a:off x="5969510" y="5972556"/>
            <a:ext cx="4041775" cy="0"/>
          </a:xfrm>
          <a:custGeom>
            <a:avLst/>
            <a:gdLst/>
            <a:ahLst/>
            <a:cxnLst/>
            <a:rect l="l" t="t" r="r" b="b"/>
            <a:pathLst>
              <a:path w="4041775">
                <a:moveTo>
                  <a:pt x="0" y="0"/>
                </a:moveTo>
                <a:lnTo>
                  <a:pt x="4041648" y="0"/>
                </a:lnTo>
              </a:path>
            </a:pathLst>
          </a:custGeom>
          <a:ln w="9144">
            <a:solidFill>
              <a:srgbClr val="B8E8F9"/>
            </a:solidFill>
          </a:ln>
        </p:spPr>
        <p:txBody>
          <a:bodyPr wrap="square" lIns="0" tIns="0" rIns="0" bIns="0" rtlCol="0"/>
          <a:lstStyle/>
          <a:p>
            <a:endParaRPr/>
          </a:p>
        </p:txBody>
      </p:sp>
      <p:sp>
        <p:nvSpPr>
          <p:cNvPr id="159" name="object 159"/>
          <p:cNvSpPr/>
          <p:nvPr/>
        </p:nvSpPr>
        <p:spPr>
          <a:xfrm>
            <a:off x="5969510" y="5980176"/>
            <a:ext cx="4041775" cy="0"/>
          </a:xfrm>
          <a:custGeom>
            <a:avLst/>
            <a:gdLst/>
            <a:ahLst/>
            <a:cxnLst/>
            <a:rect l="l" t="t" r="r" b="b"/>
            <a:pathLst>
              <a:path w="4041775">
                <a:moveTo>
                  <a:pt x="0" y="0"/>
                </a:moveTo>
                <a:lnTo>
                  <a:pt x="4041648" y="0"/>
                </a:lnTo>
              </a:path>
            </a:pathLst>
          </a:custGeom>
          <a:ln w="6096">
            <a:solidFill>
              <a:srgbClr val="BAE8F9"/>
            </a:solidFill>
          </a:ln>
        </p:spPr>
        <p:txBody>
          <a:bodyPr wrap="square" lIns="0" tIns="0" rIns="0" bIns="0" rtlCol="0"/>
          <a:lstStyle/>
          <a:p>
            <a:endParaRPr/>
          </a:p>
        </p:txBody>
      </p:sp>
      <p:sp>
        <p:nvSpPr>
          <p:cNvPr id="160" name="object 160"/>
          <p:cNvSpPr/>
          <p:nvPr/>
        </p:nvSpPr>
        <p:spPr>
          <a:xfrm>
            <a:off x="5969510" y="5987796"/>
            <a:ext cx="4041775" cy="0"/>
          </a:xfrm>
          <a:custGeom>
            <a:avLst/>
            <a:gdLst/>
            <a:ahLst/>
            <a:cxnLst/>
            <a:rect l="l" t="t" r="r" b="b"/>
            <a:pathLst>
              <a:path w="4041775">
                <a:moveTo>
                  <a:pt x="0" y="0"/>
                </a:moveTo>
                <a:lnTo>
                  <a:pt x="4041648" y="0"/>
                </a:lnTo>
              </a:path>
            </a:pathLst>
          </a:custGeom>
          <a:ln w="9144">
            <a:solidFill>
              <a:srgbClr val="BAE8F9"/>
            </a:solidFill>
          </a:ln>
        </p:spPr>
        <p:txBody>
          <a:bodyPr wrap="square" lIns="0" tIns="0" rIns="0" bIns="0" rtlCol="0"/>
          <a:lstStyle/>
          <a:p>
            <a:endParaRPr/>
          </a:p>
        </p:txBody>
      </p:sp>
      <p:sp>
        <p:nvSpPr>
          <p:cNvPr id="161" name="object 161"/>
          <p:cNvSpPr/>
          <p:nvPr/>
        </p:nvSpPr>
        <p:spPr>
          <a:xfrm>
            <a:off x="5969510" y="5997702"/>
            <a:ext cx="4041775" cy="0"/>
          </a:xfrm>
          <a:custGeom>
            <a:avLst/>
            <a:gdLst/>
            <a:ahLst/>
            <a:cxnLst/>
            <a:rect l="l" t="t" r="r" b="b"/>
            <a:pathLst>
              <a:path w="4041775">
                <a:moveTo>
                  <a:pt x="0" y="0"/>
                </a:moveTo>
                <a:lnTo>
                  <a:pt x="4041648" y="0"/>
                </a:lnTo>
              </a:path>
            </a:pathLst>
          </a:custGeom>
          <a:ln w="10668">
            <a:solidFill>
              <a:srgbClr val="BCE9F9"/>
            </a:solidFill>
          </a:ln>
        </p:spPr>
        <p:txBody>
          <a:bodyPr wrap="square" lIns="0" tIns="0" rIns="0" bIns="0" rtlCol="0"/>
          <a:lstStyle/>
          <a:p>
            <a:endParaRPr/>
          </a:p>
        </p:txBody>
      </p:sp>
      <p:sp>
        <p:nvSpPr>
          <p:cNvPr id="162" name="object 162"/>
          <p:cNvSpPr/>
          <p:nvPr/>
        </p:nvSpPr>
        <p:spPr>
          <a:xfrm>
            <a:off x="5969510" y="6008370"/>
            <a:ext cx="4041775" cy="0"/>
          </a:xfrm>
          <a:custGeom>
            <a:avLst/>
            <a:gdLst/>
            <a:ahLst/>
            <a:cxnLst/>
            <a:rect l="l" t="t" r="r" b="b"/>
            <a:pathLst>
              <a:path w="4041775">
                <a:moveTo>
                  <a:pt x="0" y="0"/>
                </a:moveTo>
                <a:lnTo>
                  <a:pt x="4041648" y="0"/>
                </a:lnTo>
              </a:path>
            </a:pathLst>
          </a:custGeom>
          <a:ln w="10668">
            <a:solidFill>
              <a:srgbClr val="BCE9F9"/>
            </a:solidFill>
          </a:ln>
        </p:spPr>
        <p:txBody>
          <a:bodyPr wrap="square" lIns="0" tIns="0" rIns="0" bIns="0" rtlCol="0"/>
          <a:lstStyle/>
          <a:p>
            <a:endParaRPr/>
          </a:p>
        </p:txBody>
      </p:sp>
      <p:sp>
        <p:nvSpPr>
          <p:cNvPr id="163" name="object 163"/>
          <p:cNvSpPr/>
          <p:nvPr/>
        </p:nvSpPr>
        <p:spPr>
          <a:xfrm>
            <a:off x="5969510" y="6019038"/>
            <a:ext cx="4041775" cy="0"/>
          </a:xfrm>
          <a:custGeom>
            <a:avLst/>
            <a:gdLst/>
            <a:ahLst/>
            <a:cxnLst/>
            <a:rect l="l" t="t" r="r" b="b"/>
            <a:pathLst>
              <a:path w="4041775">
                <a:moveTo>
                  <a:pt x="0" y="0"/>
                </a:moveTo>
                <a:lnTo>
                  <a:pt x="4041648" y="0"/>
                </a:lnTo>
              </a:path>
            </a:pathLst>
          </a:custGeom>
          <a:ln w="10668">
            <a:solidFill>
              <a:srgbClr val="BDE9F9"/>
            </a:solidFill>
          </a:ln>
        </p:spPr>
        <p:txBody>
          <a:bodyPr wrap="square" lIns="0" tIns="0" rIns="0" bIns="0" rtlCol="0"/>
          <a:lstStyle/>
          <a:p>
            <a:endParaRPr/>
          </a:p>
        </p:txBody>
      </p:sp>
      <p:sp>
        <p:nvSpPr>
          <p:cNvPr id="164" name="object 164"/>
          <p:cNvSpPr/>
          <p:nvPr/>
        </p:nvSpPr>
        <p:spPr>
          <a:xfrm>
            <a:off x="5969510" y="6026659"/>
            <a:ext cx="4041775" cy="0"/>
          </a:xfrm>
          <a:custGeom>
            <a:avLst/>
            <a:gdLst/>
            <a:ahLst/>
            <a:cxnLst/>
            <a:rect l="l" t="t" r="r" b="b"/>
            <a:pathLst>
              <a:path w="4041775">
                <a:moveTo>
                  <a:pt x="0" y="0"/>
                </a:moveTo>
                <a:lnTo>
                  <a:pt x="4041648" y="0"/>
                </a:lnTo>
              </a:path>
            </a:pathLst>
          </a:custGeom>
          <a:ln w="4572">
            <a:solidFill>
              <a:srgbClr val="BFEBF9"/>
            </a:solidFill>
          </a:ln>
        </p:spPr>
        <p:txBody>
          <a:bodyPr wrap="square" lIns="0" tIns="0" rIns="0" bIns="0" rtlCol="0"/>
          <a:lstStyle/>
          <a:p>
            <a:endParaRPr/>
          </a:p>
        </p:txBody>
      </p:sp>
      <p:sp>
        <p:nvSpPr>
          <p:cNvPr id="165" name="object 165"/>
          <p:cNvSpPr/>
          <p:nvPr/>
        </p:nvSpPr>
        <p:spPr>
          <a:xfrm>
            <a:off x="5969510" y="6034278"/>
            <a:ext cx="4041775" cy="0"/>
          </a:xfrm>
          <a:custGeom>
            <a:avLst/>
            <a:gdLst/>
            <a:ahLst/>
            <a:cxnLst/>
            <a:rect l="l" t="t" r="r" b="b"/>
            <a:pathLst>
              <a:path w="4041775">
                <a:moveTo>
                  <a:pt x="0" y="0"/>
                </a:moveTo>
                <a:lnTo>
                  <a:pt x="4041648" y="0"/>
                </a:lnTo>
              </a:path>
            </a:pathLst>
          </a:custGeom>
          <a:ln w="10668">
            <a:solidFill>
              <a:srgbClr val="BFEBF9"/>
            </a:solidFill>
          </a:ln>
        </p:spPr>
        <p:txBody>
          <a:bodyPr wrap="square" lIns="0" tIns="0" rIns="0" bIns="0" rtlCol="0"/>
          <a:lstStyle/>
          <a:p>
            <a:endParaRPr/>
          </a:p>
        </p:txBody>
      </p:sp>
      <p:sp>
        <p:nvSpPr>
          <p:cNvPr id="166" name="object 166"/>
          <p:cNvSpPr/>
          <p:nvPr/>
        </p:nvSpPr>
        <p:spPr>
          <a:xfrm>
            <a:off x="5969510" y="6041391"/>
            <a:ext cx="4041775" cy="0"/>
          </a:xfrm>
          <a:custGeom>
            <a:avLst/>
            <a:gdLst/>
            <a:ahLst/>
            <a:cxnLst/>
            <a:rect l="l" t="t" r="r" b="b"/>
            <a:pathLst>
              <a:path w="4041775">
                <a:moveTo>
                  <a:pt x="0" y="0"/>
                </a:moveTo>
                <a:lnTo>
                  <a:pt x="4041648" y="0"/>
                </a:lnTo>
              </a:path>
            </a:pathLst>
          </a:custGeom>
          <a:ln w="3175">
            <a:solidFill>
              <a:srgbClr val="C1EBF9"/>
            </a:solidFill>
          </a:ln>
        </p:spPr>
        <p:txBody>
          <a:bodyPr wrap="square" lIns="0" tIns="0" rIns="0" bIns="0" rtlCol="0"/>
          <a:lstStyle/>
          <a:p>
            <a:endParaRPr/>
          </a:p>
        </p:txBody>
      </p:sp>
      <p:sp>
        <p:nvSpPr>
          <p:cNvPr id="167" name="object 167"/>
          <p:cNvSpPr/>
          <p:nvPr/>
        </p:nvSpPr>
        <p:spPr>
          <a:xfrm>
            <a:off x="5970151" y="6045835"/>
            <a:ext cx="4040504" cy="0"/>
          </a:xfrm>
          <a:custGeom>
            <a:avLst/>
            <a:gdLst/>
            <a:ahLst/>
            <a:cxnLst/>
            <a:rect l="l" t="t" r="r" b="b"/>
            <a:pathLst>
              <a:path w="4040504">
                <a:moveTo>
                  <a:pt x="0" y="0"/>
                </a:moveTo>
                <a:lnTo>
                  <a:pt x="4040374" y="0"/>
                </a:lnTo>
              </a:path>
            </a:pathLst>
          </a:custGeom>
          <a:ln w="6350">
            <a:solidFill>
              <a:srgbClr val="C1EBF9"/>
            </a:solidFill>
          </a:ln>
        </p:spPr>
        <p:txBody>
          <a:bodyPr wrap="square" lIns="0" tIns="0" rIns="0" bIns="0" rtlCol="0"/>
          <a:lstStyle/>
          <a:p>
            <a:endParaRPr/>
          </a:p>
        </p:txBody>
      </p:sp>
      <p:sp>
        <p:nvSpPr>
          <p:cNvPr id="168" name="object 168"/>
          <p:cNvSpPr/>
          <p:nvPr/>
        </p:nvSpPr>
        <p:spPr>
          <a:xfrm>
            <a:off x="5970745" y="6054090"/>
            <a:ext cx="4039235" cy="0"/>
          </a:xfrm>
          <a:custGeom>
            <a:avLst/>
            <a:gdLst/>
            <a:ahLst/>
            <a:cxnLst/>
            <a:rect l="l" t="t" r="r" b="b"/>
            <a:pathLst>
              <a:path w="4039234">
                <a:moveTo>
                  <a:pt x="0" y="0"/>
                </a:moveTo>
                <a:lnTo>
                  <a:pt x="4039202" y="0"/>
                </a:lnTo>
              </a:path>
            </a:pathLst>
          </a:custGeom>
          <a:ln w="10668">
            <a:solidFill>
              <a:srgbClr val="C1EBF9"/>
            </a:solidFill>
          </a:ln>
        </p:spPr>
        <p:txBody>
          <a:bodyPr wrap="square" lIns="0" tIns="0" rIns="0" bIns="0" rtlCol="0"/>
          <a:lstStyle/>
          <a:p>
            <a:endParaRPr/>
          </a:p>
        </p:txBody>
      </p:sp>
      <p:sp>
        <p:nvSpPr>
          <p:cNvPr id="169" name="object 169"/>
          <p:cNvSpPr/>
          <p:nvPr/>
        </p:nvSpPr>
        <p:spPr>
          <a:xfrm>
            <a:off x="5972906" y="6062472"/>
            <a:ext cx="4035425" cy="0"/>
          </a:xfrm>
          <a:custGeom>
            <a:avLst/>
            <a:gdLst/>
            <a:ahLst/>
            <a:cxnLst/>
            <a:rect l="l" t="t" r="r" b="b"/>
            <a:pathLst>
              <a:path w="4035425">
                <a:moveTo>
                  <a:pt x="0" y="0"/>
                </a:moveTo>
                <a:lnTo>
                  <a:pt x="4034922" y="0"/>
                </a:lnTo>
              </a:path>
            </a:pathLst>
          </a:custGeom>
          <a:ln w="6096">
            <a:solidFill>
              <a:srgbClr val="C3EBF9"/>
            </a:solidFill>
          </a:ln>
        </p:spPr>
        <p:txBody>
          <a:bodyPr wrap="square" lIns="0" tIns="0" rIns="0" bIns="0" rtlCol="0"/>
          <a:lstStyle/>
          <a:p>
            <a:endParaRPr/>
          </a:p>
        </p:txBody>
      </p:sp>
      <p:sp>
        <p:nvSpPr>
          <p:cNvPr id="170" name="object 170"/>
          <p:cNvSpPr/>
          <p:nvPr/>
        </p:nvSpPr>
        <p:spPr>
          <a:xfrm>
            <a:off x="5974141" y="6067806"/>
            <a:ext cx="4032885" cy="0"/>
          </a:xfrm>
          <a:custGeom>
            <a:avLst/>
            <a:gdLst/>
            <a:ahLst/>
            <a:cxnLst/>
            <a:rect l="l" t="t" r="r" b="b"/>
            <a:pathLst>
              <a:path w="4032884">
                <a:moveTo>
                  <a:pt x="0" y="0"/>
                </a:moveTo>
                <a:lnTo>
                  <a:pt x="4032476" y="0"/>
                </a:lnTo>
              </a:path>
            </a:pathLst>
          </a:custGeom>
          <a:ln w="4572">
            <a:solidFill>
              <a:srgbClr val="C3EBFB"/>
            </a:solidFill>
          </a:ln>
        </p:spPr>
        <p:txBody>
          <a:bodyPr wrap="square" lIns="0" tIns="0" rIns="0" bIns="0" rtlCol="0"/>
          <a:lstStyle/>
          <a:p>
            <a:endParaRPr/>
          </a:p>
        </p:txBody>
      </p:sp>
      <p:sp>
        <p:nvSpPr>
          <p:cNvPr id="171" name="object 171"/>
          <p:cNvSpPr/>
          <p:nvPr/>
        </p:nvSpPr>
        <p:spPr>
          <a:xfrm>
            <a:off x="5975068" y="6072377"/>
            <a:ext cx="4030979" cy="0"/>
          </a:xfrm>
          <a:custGeom>
            <a:avLst/>
            <a:gdLst/>
            <a:ahLst/>
            <a:cxnLst/>
            <a:rect l="l" t="t" r="r" b="b"/>
            <a:pathLst>
              <a:path w="4030979">
                <a:moveTo>
                  <a:pt x="0" y="0"/>
                </a:moveTo>
                <a:lnTo>
                  <a:pt x="4030642" y="0"/>
                </a:lnTo>
              </a:path>
            </a:pathLst>
          </a:custGeom>
          <a:ln w="4572">
            <a:solidFill>
              <a:srgbClr val="C3EBFB"/>
            </a:solidFill>
          </a:ln>
        </p:spPr>
        <p:txBody>
          <a:bodyPr wrap="square" lIns="0" tIns="0" rIns="0" bIns="0" rtlCol="0"/>
          <a:lstStyle/>
          <a:p>
            <a:endParaRPr/>
          </a:p>
        </p:txBody>
      </p:sp>
      <p:sp>
        <p:nvSpPr>
          <p:cNvPr id="172" name="object 172"/>
          <p:cNvSpPr/>
          <p:nvPr/>
        </p:nvSpPr>
        <p:spPr>
          <a:xfrm>
            <a:off x="5975998" y="6079998"/>
            <a:ext cx="4029075" cy="0"/>
          </a:xfrm>
          <a:custGeom>
            <a:avLst/>
            <a:gdLst/>
            <a:ahLst/>
            <a:cxnLst/>
            <a:rect l="l" t="t" r="r" b="b"/>
            <a:pathLst>
              <a:path w="4029075">
                <a:moveTo>
                  <a:pt x="0" y="0"/>
                </a:moveTo>
                <a:lnTo>
                  <a:pt x="4028807" y="0"/>
                </a:lnTo>
              </a:path>
            </a:pathLst>
          </a:custGeom>
          <a:ln w="10668">
            <a:solidFill>
              <a:srgbClr val="C4EDFB"/>
            </a:solidFill>
          </a:ln>
        </p:spPr>
        <p:txBody>
          <a:bodyPr wrap="square" lIns="0" tIns="0" rIns="0" bIns="0" rtlCol="0"/>
          <a:lstStyle/>
          <a:p>
            <a:endParaRPr/>
          </a:p>
        </p:txBody>
      </p:sp>
      <p:sp>
        <p:nvSpPr>
          <p:cNvPr id="173" name="object 173"/>
          <p:cNvSpPr/>
          <p:nvPr/>
        </p:nvSpPr>
        <p:spPr>
          <a:xfrm>
            <a:off x="5978159" y="6090666"/>
            <a:ext cx="4024629" cy="0"/>
          </a:xfrm>
          <a:custGeom>
            <a:avLst/>
            <a:gdLst/>
            <a:ahLst/>
            <a:cxnLst/>
            <a:rect l="l" t="t" r="r" b="b"/>
            <a:pathLst>
              <a:path w="4024629">
                <a:moveTo>
                  <a:pt x="0" y="0"/>
                </a:moveTo>
                <a:lnTo>
                  <a:pt x="4024527" y="0"/>
                </a:lnTo>
              </a:path>
            </a:pathLst>
          </a:custGeom>
          <a:ln w="10668">
            <a:solidFill>
              <a:srgbClr val="C6EDFB"/>
            </a:solidFill>
          </a:ln>
        </p:spPr>
        <p:txBody>
          <a:bodyPr wrap="square" lIns="0" tIns="0" rIns="0" bIns="0" rtlCol="0"/>
          <a:lstStyle/>
          <a:p>
            <a:endParaRPr/>
          </a:p>
        </p:txBody>
      </p:sp>
      <p:sp>
        <p:nvSpPr>
          <p:cNvPr id="174" name="object 174"/>
          <p:cNvSpPr/>
          <p:nvPr/>
        </p:nvSpPr>
        <p:spPr>
          <a:xfrm>
            <a:off x="5981272" y="6100572"/>
            <a:ext cx="4018915" cy="0"/>
          </a:xfrm>
          <a:custGeom>
            <a:avLst/>
            <a:gdLst/>
            <a:ahLst/>
            <a:cxnLst/>
            <a:rect l="l" t="t" r="r" b="b"/>
            <a:pathLst>
              <a:path w="4018915">
                <a:moveTo>
                  <a:pt x="0" y="0"/>
                </a:moveTo>
                <a:lnTo>
                  <a:pt x="4018350" y="0"/>
                </a:lnTo>
              </a:path>
            </a:pathLst>
          </a:custGeom>
          <a:ln w="9144">
            <a:solidFill>
              <a:srgbClr val="C6EDFB"/>
            </a:solidFill>
          </a:ln>
        </p:spPr>
        <p:txBody>
          <a:bodyPr wrap="square" lIns="0" tIns="0" rIns="0" bIns="0" rtlCol="0"/>
          <a:lstStyle/>
          <a:p>
            <a:endParaRPr/>
          </a:p>
        </p:txBody>
      </p:sp>
      <p:sp>
        <p:nvSpPr>
          <p:cNvPr id="175" name="object 175"/>
          <p:cNvSpPr/>
          <p:nvPr/>
        </p:nvSpPr>
        <p:spPr>
          <a:xfrm>
            <a:off x="5987483" y="6110478"/>
            <a:ext cx="4006215" cy="0"/>
          </a:xfrm>
          <a:custGeom>
            <a:avLst/>
            <a:gdLst/>
            <a:ahLst/>
            <a:cxnLst/>
            <a:rect l="l" t="t" r="r" b="b"/>
            <a:pathLst>
              <a:path w="4006215">
                <a:moveTo>
                  <a:pt x="0" y="0"/>
                </a:moveTo>
                <a:lnTo>
                  <a:pt x="4006010" y="0"/>
                </a:lnTo>
              </a:path>
            </a:pathLst>
          </a:custGeom>
          <a:ln w="10668">
            <a:solidFill>
              <a:srgbClr val="C8EDFB"/>
            </a:solidFill>
          </a:ln>
        </p:spPr>
        <p:txBody>
          <a:bodyPr wrap="square" lIns="0" tIns="0" rIns="0" bIns="0" rtlCol="0"/>
          <a:lstStyle/>
          <a:p>
            <a:endParaRPr/>
          </a:p>
        </p:txBody>
      </p:sp>
      <p:sp>
        <p:nvSpPr>
          <p:cNvPr id="176" name="object 176"/>
          <p:cNvSpPr/>
          <p:nvPr/>
        </p:nvSpPr>
        <p:spPr>
          <a:xfrm>
            <a:off x="5994726" y="6121146"/>
            <a:ext cx="3992245" cy="0"/>
          </a:xfrm>
          <a:custGeom>
            <a:avLst/>
            <a:gdLst/>
            <a:ahLst/>
            <a:cxnLst/>
            <a:rect l="l" t="t" r="r" b="b"/>
            <a:pathLst>
              <a:path w="3992245">
                <a:moveTo>
                  <a:pt x="0" y="0"/>
                </a:moveTo>
                <a:lnTo>
                  <a:pt x="3991613" y="0"/>
                </a:lnTo>
              </a:path>
            </a:pathLst>
          </a:custGeom>
          <a:ln w="10668">
            <a:solidFill>
              <a:srgbClr val="C8EDFB"/>
            </a:solidFill>
          </a:ln>
        </p:spPr>
        <p:txBody>
          <a:bodyPr wrap="square" lIns="0" tIns="0" rIns="0" bIns="0" rtlCol="0"/>
          <a:lstStyle/>
          <a:p>
            <a:endParaRPr/>
          </a:p>
        </p:txBody>
      </p:sp>
      <p:sp>
        <p:nvSpPr>
          <p:cNvPr id="177" name="object 177"/>
          <p:cNvSpPr/>
          <p:nvPr/>
        </p:nvSpPr>
        <p:spPr>
          <a:xfrm>
            <a:off x="6001974" y="6128766"/>
            <a:ext cx="3977640" cy="0"/>
          </a:xfrm>
          <a:custGeom>
            <a:avLst/>
            <a:gdLst/>
            <a:ahLst/>
            <a:cxnLst/>
            <a:rect l="l" t="t" r="r" b="b"/>
            <a:pathLst>
              <a:path w="3977640">
                <a:moveTo>
                  <a:pt x="0" y="0"/>
                </a:moveTo>
                <a:lnTo>
                  <a:pt x="3977216" y="0"/>
                </a:lnTo>
              </a:path>
            </a:pathLst>
          </a:custGeom>
          <a:ln w="4572">
            <a:solidFill>
              <a:srgbClr val="CAEDFB"/>
            </a:solidFill>
          </a:ln>
        </p:spPr>
        <p:txBody>
          <a:bodyPr wrap="square" lIns="0" tIns="0" rIns="0" bIns="0" rtlCol="0"/>
          <a:lstStyle/>
          <a:p>
            <a:endParaRPr/>
          </a:p>
        </p:txBody>
      </p:sp>
      <p:sp>
        <p:nvSpPr>
          <p:cNvPr id="178" name="object 178"/>
          <p:cNvSpPr/>
          <p:nvPr/>
        </p:nvSpPr>
        <p:spPr>
          <a:xfrm>
            <a:off x="6005227" y="6136386"/>
            <a:ext cx="3971289" cy="0"/>
          </a:xfrm>
          <a:custGeom>
            <a:avLst/>
            <a:gdLst/>
            <a:ahLst/>
            <a:cxnLst/>
            <a:rect l="l" t="t" r="r" b="b"/>
            <a:pathLst>
              <a:path w="3971290">
                <a:moveTo>
                  <a:pt x="0" y="0"/>
                </a:moveTo>
                <a:lnTo>
                  <a:pt x="3971046" y="0"/>
                </a:lnTo>
              </a:path>
            </a:pathLst>
          </a:custGeom>
          <a:ln w="10668">
            <a:solidFill>
              <a:srgbClr val="CAEFFB"/>
            </a:solidFill>
          </a:ln>
        </p:spPr>
        <p:txBody>
          <a:bodyPr wrap="square" lIns="0" tIns="0" rIns="0" bIns="0" rtlCol="0"/>
          <a:lstStyle/>
          <a:p>
            <a:endParaRPr/>
          </a:p>
        </p:txBody>
      </p:sp>
      <p:sp>
        <p:nvSpPr>
          <p:cNvPr id="179" name="object 179"/>
          <p:cNvSpPr/>
          <p:nvPr/>
        </p:nvSpPr>
        <p:spPr>
          <a:xfrm>
            <a:off x="6017287" y="6147054"/>
            <a:ext cx="3947160" cy="0"/>
          </a:xfrm>
          <a:custGeom>
            <a:avLst/>
            <a:gdLst/>
            <a:ahLst/>
            <a:cxnLst/>
            <a:rect l="l" t="t" r="r" b="b"/>
            <a:pathLst>
              <a:path w="3947159">
                <a:moveTo>
                  <a:pt x="0" y="0"/>
                </a:moveTo>
                <a:lnTo>
                  <a:pt x="3946676" y="0"/>
                </a:lnTo>
              </a:path>
            </a:pathLst>
          </a:custGeom>
          <a:ln w="10668">
            <a:solidFill>
              <a:srgbClr val="CCEFFB"/>
            </a:solidFill>
          </a:ln>
        </p:spPr>
        <p:txBody>
          <a:bodyPr wrap="square" lIns="0" tIns="0" rIns="0" bIns="0" rtlCol="0"/>
          <a:lstStyle/>
          <a:p>
            <a:endParaRPr/>
          </a:p>
        </p:txBody>
      </p:sp>
      <p:sp>
        <p:nvSpPr>
          <p:cNvPr id="180" name="object 180"/>
          <p:cNvSpPr/>
          <p:nvPr/>
        </p:nvSpPr>
        <p:spPr>
          <a:xfrm>
            <a:off x="6033225" y="6156961"/>
            <a:ext cx="3915410" cy="0"/>
          </a:xfrm>
          <a:custGeom>
            <a:avLst/>
            <a:gdLst/>
            <a:ahLst/>
            <a:cxnLst/>
            <a:rect l="l" t="t" r="r" b="b"/>
            <a:pathLst>
              <a:path w="3915409">
                <a:moveTo>
                  <a:pt x="0" y="0"/>
                </a:moveTo>
                <a:lnTo>
                  <a:pt x="3914827" y="0"/>
                </a:lnTo>
              </a:path>
            </a:pathLst>
          </a:custGeom>
          <a:ln w="9144">
            <a:solidFill>
              <a:srgbClr val="CDEFFB"/>
            </a:solidFill>
          </a:ln>
        </p:spPr>
        <p:txBody>
          <a:bodyPr wrap="square" lIns="0" tIns="0" rIns="0" bIns="0" rtlCol="0"/>
          <a:lstStyle/>
          <a:p>
            <a:endParaRPr/>
          </a:p>
        </p:txBody>
      </p:sp>
      <p:sp>
        <p:nvSpPr>
          <p:cNvPr id="181" name="object 181"/>
          <p:cNvSpPr/>
          <p:nvPr/>
        </p:nvSpPr>
        <p:spPr>
          <a:xfrm>
            <a:off x="6047037" y="6166866"/>
            <a:ext cx="3888105" cy="0"/>
          </a:xfrm>
          <a:custGeom>
            <a:avLst/>
            <a:gdLst/>
            <a:ahLst/>
            <a:cxnLst/>
            <a:rect l="l" t="t" r="r" b="b"/>
            <a:pathLst>
              <a:path w="3888104">
                <a:moveTo>
                  <a:pt x="0" y="0"/>
                </a:moveTo>
                <a:lnTo>
                  <a:pt x="3887527" y="0"/>
                </a:lnTo>
              </a:path>
            </a:pathLst>
          </a:custGeom>
          <a:ln w="10668">
            <a:solidFill>
              <a:srgbClr val="CDEFFB"/>
            </a:solidFill>
          </a:ln>
        </p:spPr>
        <p:txBody>
          <a:bodyPr wrap="square" lIns="0" tIns="0" rIns="0" bIns="0" rtlCol="0"/>
          <a:lstStyle/>
          <a:p>
            <a:endParaRPr/>
          </a:p>
        </p:txBody>
      </p:sp>
      <p:sp>
        <p:nvSpPr>
          <p:cNvPr id="182" name="object 182"/>
          <p:cNvSpPr/>
          <p:nvPr/>
        </p:nvSpPr>
        <p:spPr>
          <a:xfrm>
            <a:off x="6092992" y="6172962"/>
            <a:ext cx="3795395" cy="0"/>
          </a:xfrm>
          <a:custGeom>
            <a:avLst/>
            <a:gdLst/>
            <a:ahLst/>
            <a:cxnLst/>
            <a:rect l="l" t="t" r="r" b="b"/>
            <a:pathLst>
              <a:path w="3795395">
                <a:moveTo>
                  <a:pt x="0" y="0"/>
                </a:moveTo>
                <a:lnTo>
                  <a:pt x="3794775" y="0"/>
                </a:lnTo>
              </a:path>
            </a:pathLst>
          </a:custGeom>
          <a:ln w="3175">
            <a:solidFill>
              <a:srgbClr val="CFEFFB"/>
            </a:solidFill>
          </a:ln>
        </p:spPr>
        <p:txBody>
          <a:bodyPr wrap="square" lIns="0" tIns="0" rIns="0" bIns="0" rtlCol="0"/>
          <a:lstStyle/>
          <a:p>
            <a:endParaRPr/>
          </a:p>
        </p:txBody>
      </p:sp>
      <p:sp>
        <p:nvSpPr>
          <p:cNvPr id="183" name="object 183"/>
          <p:cNvSpPr/>
          <p:nvPr/>
        </p:nvSpPr>
        <p:spPr>
          <a:xfrm>
            <a:off x="5965086" y="4858654"/>
            <a:ext cx="4051301" cy="1320165"/>
          </a:xfrm>
          <a:custGeom>
            <a:avLst/>
            <a:gdLst/>
            <a:ahLst/>
            <a:cxnLst/>
            <a:rect l="l" t="t" r="r" b="b"/>
            <a:pathLst>
              <a:path w="4051300" h="1320164">
                <a:moveTo>
                  <a:pt x="3915156" y="1319784"/>
                </a:moveTo>
                <a:lnTo>
                  <a:pt x="135636" y="1319784"/>
                </a:lnTo>
                <a:lnTo>
                  <a:pt x="108204" y="1316736"/>
                </a:lnTo>
                <a:lnTo>
                  <a:pt x="71628" y="1303020"/>
                </a:lnTo>
                <a:lnTo>
                  <a:pt x="39624" y="1280160"/>
                </a:lnTo>
                <a:lnTo>
                  <a:pt x="16764" y="1249680"/>
                </a:lnTo>
                <a:lnTo>
                  <a:pt x="3048" y="1211580"/>
                </a:lnTo>
                <a:lnTo>
                  <a:pt x="0" y="1184148"/>
                </a:lnTo>
                <a:lnTo>
                  <a:pt x="0" y="135636"/>
                </a:lnTo>
                <a:lnTo>
                  <a:pt x="3048" y="108204"/>
                </a:lnTo>
                <a:lnTo>
                  <a:pt x="6096" y="96012"/>
                </a:lnTo>
                <a:lnTo>
                  <a:pt x="10668" y="82296"/>
                </a:lnTo>
                <a:lnTo>
                  <a:pt x="16764" y="71628"/>
                </a:lnTo>
                <a:lnTo>
                  <a:pt x="22860" y="59436"/>
                </a:lnTo>
                <a:lnTo>
                  <a:pt x="32004" y="48768"/>
                </a:lnTo>
                <a:lnTo>
                  <a:pt x="39624" y="39624"/>
                </a:lnTo>
                <a:lnTo>
                  <a:pt x="48768" y="30480"/>
                </a:lnTo>
                <a:lnTo>
                  <a:pt x="59436" y="22860"/>
                </a:lnTo>
                <a:lnTo>
                  <a:pt x="71628" y="16764"/>
                </a:lnTo>
                <a:lnTo>
                  <a:pt x="82296" y="10668"/>
                </a:lnTo>
                <a:lnTo>
                  <a:pt x="96012" y="6096"/>
                </a:lnTo>
                <a:lnTo>
                  <a:pt x="108204" y="3048"/>
                </a:lnTo>
                <a:lnTo>
                  <a:pt x="121920" y="0"/>
                </a:lnTo>
                <a:lnTo>
                  <a:pt x="3928872" y="0"/>
                </a:lnTo>
                <a:lnTo>
                  <a:pt x="3942588" y="3048"/>
                </a:lnTo>
                <a:lnTo>
                  <a:pt x="3954780" y="6096"/>
                </a:lnTo>
                <a:lnTo>
                  <a:pt x="3963924" y="9144"/>
                </a:lnTo>
                <a:lnTo>
                  <a:pt x="123444" y="9144"/>
                </a:lnTo>
                <a:lnTo>
                  <a:pt x="109728" y="10668"/>
                </a:lnTo>
                <a:lnTo>
                  <a:pt x="97536" y="13716"/>
                </a:lnTo>
                <a:lnTo>
                  <a:pt x="86868" y="18288"/>
                </a:lnTo>
                <a:lnTo>
                  <a:pt x="74676" y="22860"/>
                </a:lnTo>
                <a:lnTo>
                  <a:pt x="65532" y="30480"/>
                </a:lnTo>
                <a:lnTo>
                  <a:pt x="54864" y="36576"/>
                </a:lnTo>
                <a:lnTo>
                  <a:pt x="45720" y="45720"/>
                </a:lnTo>
                <a:lnTo>
                  <a:pt x="30480" y="64008"/>
                </a:lnTo>
                <a:lnTo>
                  <a:pt x="18288" y="85344"/>
                </a:lnTo>
                <a:lnTo>
                  <a:pt x="15240" y="97536"/>
                </a:lnTo>
                <a:lnTo>
                  <a:pt x="10668" y="109728"/>
                </a:lnTo>
                <a:lnTo>
                  <a:pt x="9144" y="121920"/>
                </a:lnTo>
                <a:lnTo>
                  <a:pt x="9144" y="1196340"/>
                </a:lnTo>
                <a:lnTo>
                  <a:pt x="24384" y="1245108"/>
                </a:lnTo>
                <a:lnTo>
                  <a:pt x="64008" y="1289304"/>
                </a:lnTo>
                <a:lnTo>
                  <a:pt x="109728" y="1309116"/>
                </a:lnTo>
                <a:lnTo>
                  <a:pt x="121920" y="1310640"/>
                </a:lnTo>
                <a:lnTo>
                  <a:pt x="3964432" y="1310640"/>
                </a:lnTo>
                <a:lnTo>
                  <a:pt x="3956304" y="1313688"/>
                </a:lnTo>
                <a:lnTo>
                  <a:pt x="3942588" y="1316736"/>
                </a:lnTo>
                <a:lnTo>
                  <a:pt x="3915156" y="1319784"/>
                </a:lnTo>
                <a:close/>
              </a:path>
              <a:path w="4051300" h="1320164">
                <a:moveTo>
                  <a:pt x="3964432" y="1310640"/>
                </a:moveTo>
                <a:lnTo>
                  <a:pt x="3927348" y="1310640"/>
                </a:lnTo>
                <a:lnTo>
                  <a:pt x="3941064" y="1309116"/>
                </a:lnTo>
                <a:lnTo>
                  <a:pt x="3953256" y="1306068"/>
                </a:lnTo>
                <a:lnTo>
                  <a:pt x="4005072" y="1274064"/>
                </a:lnTo>
                <a:lnTo>
                  <a:pt x="4032504" y="1234440"/>
                </a:lnTo>
                <a:lnTo>
                  <a:pt x="4041648" y="1197864"/>
                </a:lnTo>
                <a:lnTo>
                  <a:pt x="4041648" y="121920"/>
                </a:lnTo>
                <a:lnTo>
                  <a:pt x="4026408" y="74676"/>
                </a:lnTo>
                <a:lnTo>
                  <a:pt x="3986784" y="30480"/>
                </a:lnTo>
                <a:lnTo>
                  <a:pt x="3941064" y="10668"/>
                </a:lnTo>
                <a:lnTo>
                  <a:pt x="3928872" y="9144"/>
                </a:lnTo>
                <a:lnTo>
                  <a:pt x="3963924" y="9144"/>
                </a:lnTo>
                <a:lnTo>
                  <a:pt x="3968496" y="10668"/>
                </a:lnTo>
                <a:lnTo>
                  <a:pt x="3979164" y="16764"/>
                </a:lnTo>
                <a:lnTo>
                  <a:pt x="3991356" y="22860"/>
                </a:lnTo>
                <a:lnTo>
                  <a:pt x="4000500" y="30480"/>
                </a:lnTo>
                <a:lnTo>
                  <a:pt x="4011168" y="39624"/>
                </a:lnTo>
                <a:lnTo>
                  <a:pt x="4018788" y="48768"/>
                </a:lnTo>
                <a:lnTo>
                  <a:pt x="4027932" y="59436"/>
                </a:lnTo>
                <a:lnTo>
                  <a:pt x="4044696" y="94488"/>
                </a:lnTo>
                <a:lnTo>
                  <a:pt x="4050792" y="135636"/>
                </a:lnTo>
                <a:lnTo>
                  <a:pt x="4050792" y="1184148"/>
                </a:lnTo>
                <a:lnTo>
                  <a:pt x="4047744" y="1211580"/>
                </a:lnTo>
                <a:lnTo>
                  <a:pt x="4044696" y="1223772"/>
                </a:lnTo>
                <a:lnTo>
                  <a:pt x="4040124" y="1237488"/>
                </a:lnTo>
                <a:lnTo>
                  <a:pt x="4034028" y="1248156"/>
                </a:lnTo>
                <a:lnTo>
                  <a:pt x="4027932" y="1260348"/>
                </a:lnTo>
                <a:lnTo>
                  <a:pt x="4020312" y="1269492"/>
                </a:lnTo>
                <a:lnTo>
                  <a:pt x="4011168" y="1280160"/>
                </a:lnTo>
                <a:lnTo>
                  <a:pt x="4002024" y="1287780"/>
                </a:lnTo>
                <a:lnTo>
                  <a:pt x="3991356" y="1296924"/>
                </a:lnTo>
                <a:lnTo>
                  <a:pt x="3980688" y="1303020"/>
                </a:lnTo>
                <a:lnTo>
                  <a:pt x="3968496" y="1309116"/>
                </a:lnTo>
                <a:lnTo>
                  <a:pt x="3964432" y="1310640"/>
                </a:lnTo>
                <a:close/>
              </a:path>
            </a:pathLst>
          </a:custGeom>
          <a:solidFill>
            <a:srgbClr val="4D67C8"/>
          </a:solidFill>
        </p:spPr>
        <p:txBody>
          <a:bodyPr wrap="square" lIns="0" tIns="0" rIns="0" bIns="0" rtlCol="0"/>
          <a:lstStyle/>
          <a:p>
            <a:endParaRPr/>
          </a:p>
        </p:txBody>
      </p:sp>
      <p:sp>
        <p:nvSpPr>
          <p:cNvPr id="184" name="object 184"/>
          <p:cNvSpPr txBox="1"/>
          <p:nvPr/>
        </p:nvSpPr>
        <p:spPr>
          <a:xfrm>
            <a:off x="7294815" y="5272643"/>
            <a:ext cx="1678305" cy="660913"/>
          </a:xfrm>
          <a:prstGeom prst="rect">
            <a:avLst/>
          </a:prstGeom>
        </p:spPr>
        <p:txBody>
          <a:bodyPr vert="horz" wrap="square" lIns="0" tIns="14441" rIns="0" bIns="0" rtlCol="0">
            <a:spAutoFit/>
          </a:bodyPr>
          <a:lstStyle/>
          <a:p>
            <a:pPr marL="210913" indent="-198371">
              <a:spcBef>
                <a:spcPts val="114"/>
              </a:spcBef>
              <a:buChar char="•"/>
              <a:tabLst>
                <a:tab pos="211536" algn="l"/>
              </a:tabLst>
            </a:pPr>
            <a:r>
              <a:rPr sz="2100" spc="155" dirty="0">
                <a:latin typeface="Times New Roman"/>
                <a:cs typeface="Times New Roman"/>
              </a:rPr>
              <a:t>Fen</a:t>
            </a:r>
            <a:r>
              <a:rPr sz="2100" spc="-15" dirty="0">
                <a:latin typeface="Times New Roman"/>
                <a:cs typeface="Times New Roman"/>
              </a:rPr>
              <a:t> </a:t>
            </a:r>
            <a:r>
              <a:rPr sz="2100" spc="10" dirty="0">
                <a:latin typeface="Times New Roman"/>
                <a:cs typeface="Times New Roman"/>
              </a:rPr>
              <a:t>Bilimleri</a:t>
            </a:r>
            <a:endParaRPr sz="2100">
              <a:latin typeface="Times New Roman"/>
              <a:cs typeface="Times New Roman"/>
            </a:endParaRPr>
          </a:p>
        </p:txBody>
      </p:sp>
      <p:sp>
        <p:nvSpPr>
          <p:cNvPr id="185" name="object 185"/>
          <p:cNvSpPr/>
          <p:nvPr/>
        </p:nvSpPr>
        <p:spPr>
          <a:xfrm>
            <a:off x="667515" y="4863228"/>
            <a:ext cx="4504944" cy="1310639"/>
          </a:xfrm>
          <a:prstGeom prst="rect">
            <a:avLst/>
          </a:prstGeom>
          <a:blipFill>
            <a:blip r:embed="rId3" cstate="print"/>
            <a:stretch>
              <a:fillRect/>
            </a:stretch>
          </a:blipFill>
        </p:spPr>
        <p:txBody>
          <a:bodyPr wrap="square" lIns="0" tIns="0" rIns="0" bIns="0" rtlCol="0"/>
          <a:lstStyle/>
          <a:p>
            <a:endParaRPr/>
          </a:p>
        </p:txBody>
      </p:sp>
      <p:sp>
        <p:nvSpPr>
          <p:cNvPr id="186" name="object 186"/>
          <p:cNvSpPr/>
          <p:nvPr/>
        </p:nvSpPr>
        <p:spPr>
          <a:xfrm>
            <a:off x="664463" y="4858654"/>
            <a:ext cx="4512945" cy="1320165"/>
          </a:xfrm>
          <a:custGeom>
            <a:avLst/>
            <a:gdLst/>
            <a:ahLst/>
            <a:cxnLst/>
            <a:rect l="l" t="t" r="r" b="b"/>
            <a:pathLst>
              <a:path w="4512945" h="1320164">
                <a:moveTo>
                  <a:pt x="4376928" y="1319784"/>
                </a:moveTo>
                <a:lnTo>
                  <a:pt x="134112" y="1319784"/>
                </a:lnTo>
                <a:lnTo>
                  <a:pt x="120396" y="1318260"/>
                </a:lnTo>
                <a:lnTo>
                  <a:pt x="82296" y="1309116"/>
                </a:lnTo>
                <a:lnTo>
                  <a:pt x="48768" y="1289304"/>
                </a:lnTo>
                <a:lnTo>
                  <a:pt x="15240" y="1249680"/>
                </a:lnTo>
                <a:lnTo>
                  <a:pt x="1524" y="1211580"/>
                </a:lnTo>
                <a:lnTo>
                  <a:pt x="0" y="1197864"/>
                </a:lnTo>
                <a:lnTo>
                  <a:pt x="0" y="121920"/>
                </a:lnTo>
                <a:lnTo>
                  <a:pt x="1524" y="108204"/>
                </a:lnTo>
                <a:lnTo>
                  <a:pt x="6096" y="96012"/>
                </a:lnTo>
                <a:lnTo>
                  <a:pt x="10668" y="82296"/>
                </a:lnTo>
                <a:lnTo>
                  <a:pt x="30480" y="48768"/>
                </a:lnTo>
                <a:lnTo>
                  <a:pt x="59436" y="22860"/>
                </a:lnTo>
                <a:lnTo>
                  <a:pt x="94488" y="6096"/>
                </a:lnTo>
                <a:lnTo>
                  <a:pt x="120396" y="0"/>
                </a:lnTo>
                <a:lnTo>
                  <a:pt x="4390644" y="0"/>
                </a:lnTo>
                <a:lnTo>
                  <a:pt x="4404360" y="3048"/>
                </a:lnTo>
                <a:lnTo>
                  <a:pt x="4416552" y="6096"/>
                </a:lnTo>
                <a:lnTo>
                  <a:pt x="4425696" y="9144"/>
                </a:lnTo>
                <a:lnTo>
                  <a:pt x="121920" y="9144"/>
                </a:lnTo>
                <a:lnTo>
                  <a:pt x="109728" y="10668"/>
                </a:lnTo>
                <a:lnTo>
                  <a:pt x="97536" y="13716"/>
                </a:lnTo>
                <a:lnTo>
                  <a:pt x="85344" y="18288"/>
                </a:lnTo>
                <a:lnTo>
                  <a:pt x="74676" y="22860"/>
                </a:lnTo>
                <a:lnTo>
                  <a:pt x="64008" y="30480"/>
                </a:lnTo>
                <a:lnTo>
                  <a:pt x="54864" y="36576"/>
                </a:lnTo>
                <a:lnTo>
                  <a:pt x="22860" y="74676"/>
                </a:lnTo>
                <a:lnTo>
                  <a:pt x="9144" y="121920"/>
                </a:lnTo>
                <a:lnTo>
                  <a:pt x="7620" y="135636"/>
                </a:lnTo>
                <a:lnTo>
                  <a:pt x="7620" y="1184148"/>
                </a:lnTo>
                <a:lnTo>
                  <a:pt x="9144" y="1196340"/>
                </a:lnTo>
                <a:lnTo>
                  <a:pt x="10668" y="1210056"/>
                </a:lnTo>
                <a:lnTo>
                  <a:pt x="13716" y="1222248"/>
                </a:lnTo>
                <a:lnTo>
                  <a:pt x="18288" y="1232916"/>
                </a:lnTo>
                <a:lnTo>
                  <a:pt x="22860" y="1245108"/>
                </a:lnTo>
                <a:lnTo>
                  <a:pt x="53340" y="1281684"/>
                </a:lnTo>
                <a:lnTo>
                  <a:pt x="97536" y="1306068"/>
                </a:lnTo>
                <a:lnTo>
                  <a:pt x="121920" y="1310640"/>
                </a:lnTo>
                <a:lnTo>
                  <a:pt x="4426204" y="1310640"/>
                </a:lnTo>
                <a:lnTo>
                  <a:pt x="4418076" y="1313688"/>
                </a:lnTo>
                <a:lnTo>
                  <a:pt x="4404360" y="1316736"/>
                </a:lnTo>
                <a:lnTo>
                  <a:pt x="4376928" y="1319784"/>
                </a:lnTo>
                <a:close/>
              </a:path>
              <a:path w="4512945" h="1320164">
                <a:moveTo>
                  <a:pt x="4426204" y="1310640"/>
                </a:moveTo>
                <a:lnTo>
                  <a:pt x="4390644" y="1310640"/>
                </a:lnTo>
                <a:lnTo>
                  <a:pt x="4402836" y="1309116"/>
                </a:lnTo>
                <a:lnTo>
                  <a:pt x="4415028" y="1306068"/>
                </a:lnTo>
                <a:lnTo>
                  <a:pt x="4466844" y="1274064"/>
                </a:lnTo>
                <a:lnTo>
                  <a:pt x="4494276" y="1234440"/>
                </a:lnTo>
                <a:lnTo>
                  <a:pt x="4503420" y="1197864"/>
                </a:lnTo>
                <a:lnTo>
                  <a:pt x="4503420" y="121920"/>
                </a:lnTo>
                <a:lnTo>
                  <a:pt x="4488180" y="74676"/>
                </a:lnTo>
                <a:lnTo>
                  <a:pt x="4448556" y="30480"/>
                </a:lnTo>
                <a:lnTo>
                  <a:pt x="4402836" y="10668"/>
                </a:lnTo>
                <a:lnTo>
                  <a:pt x="4390644" y="9144"/>
                </a:lnTo>
                <a:lnTo>
                  <a:pt x="4425696" y="9144"/>
                </a:lnTo>
                <a:lnTo>
                  <a:pt x="4430268" y="10668"/>
                </a:lnTo>
                <a:lnTo>
                  <a:pt x="4440936" y="16764"/>
                </a:lnTo>
                <a:lnTo>
                  <a:pt x="4453128" y="22860"/>
                </a:lnTo>
                <a:lnTo>
                  <a:pt x="4482084" y="48768"/>
                </a:lnTo>
                <a:lnTo>
                  <a:pt x="4501896" y="82296"/>
                </a:lnTo>
                <a:lnTo>
                  <a:pt x="4512564" y="135636"/>
                </a:lnTo>
                <a:lnTo>
                  <a:pt x="4512564" y="1184148"/>
                </a:lnTo>
                <a:lnTo>
                  <a:pt x="4509516" y="1211580"/>
                </a:lnTo>
                <a:lnTo>
                  <a:pt x="4506468" y="1223772"/>
                </a:lnTo>
                <a:lnTo>
                  <a:pt x="4501896" y="1237488"/>
                </a:lnTo>
                <a:lnTo>
                  <a:pt x="4495800" y="1248156"/>
                </a:lnTo>
                <a:lnTo>
                  <a:pt x="4489704" y="1260348"/>
                </a:lnTo>
                <a:lnTo>
                  <a:pt x="4482084" y="1269492"/>
                </a:lnTo>
                <a:lnTo>
                  <a:pt x="4472940" y="1280160"/>
                </a:lnTo>
                <a:lnTo>
                  <a:pt x="4463796" y="1287780"/>
                </a:lnTo>
                <a:lnTo>
                  <a:pt x="4453128" y="1296924"/>
                </a:lnTo>
                <a:lnTo>
                  <a:pt x="4442460" y="1303020"/>
                </a:lnTo>
                <a:lnTo>
                  <a:pt x="4430268" y="1309116"/>
                </a:lnTo>
                <a:lnTo>
                  <a:pt x="4426204" y="1310640"/>
                </a:lnTo>
                <a:close/>
              </a:path>
            </a:pathLst>
          </a:custGeom>
          <a:solidFill>
            <a:srgbClr val="4D67C8"/>
          </a:solidFill>
        </p:spPr>
        <p:txBody>
          <a:bodyPr wrap="square" lIns="0" tIns="0" rIns="0" bIns="0" rtlCol="0"/>
          <a:lstStyle/>
          <a:p>
            <a:endParaRPr/>
          </a:p>
        </p:txBody>
      </p:sp>
      <p:sp>
        <p:nvSpPr>
          <p:cNvPr id="187" name="object 187"/>
          <p:cNvSpPr txBox="1"/>
          <p:nvPr/>
        </p:nvSpPr>
        <p:spPr>
          <a:xfrm>
            <a:off x="776703" y="5271072"/>
            <a:ext cx="1504950" cy="308884"/>
          </a:xfrm>
          <a:prstGeom prst="rect">
            <a:avLst/>
          </a:prstGeom>
        </p:spPr>
        <p:txBody>
          <a:bodyPr vert="horz" wrap="square" lIns="0" tIns="16337" rIns="0" bIns="0" rtlCol="0">
            <a:spAutoFit/>
          </a:bodyPr>
          <a:lstStyle/>
          <a:p>
            <a:pPr marL="210913" indent="-198371">
              <a:spcBef>
                <a:spcPts val="130"/>
              </a:spcBef>
              <a:buChar char="•"/>
              <a:tabLst>
                <a:tab pos="211536" algn="l"/>
              </a:tabLst>
            </a:pPr>
            <a:r>
              <a:rPr sz="1900" spc="200" dirty="0">
                <a:latin typeface="Times New Roman"/>
                <a:cs typeface="Times New Roman"/>
              </a:rPr>
              <a:t>Matematik</a:t>
            </a:r>
            <a:endParaRPr sz="1900">
              <a:latin typeface="Times New Roman"/>
              <a:cs typeface="Times New Roman"/>
            </a:endParaRPr>
          </a:p>
        </p:txBody>
      </p:sp>
      <p:sp>
        <p:nvSpPr>
          <p:cNvPr id="188" name="object 188"/>
          <p:cNvSpPr/>
          <p:nvPr/>
        </p:nvSpPr>
        <p:spPr>
          <a:xfrm>
            <a:off x="5971033" y="2109216"/>
            <a:ext cx="4040124" cy="1310640"/>
          </a:xfrm>
          <a:prstGeom prst="rect">
            <a:avLst/>
          </a:prstGeom>
          <a:blipFill>
            <a:blip r:embed="rId4" cstate="print"/>
            <a:stretch>
              <a:fillRect/>
            </a:stretch>
          </a:blipFill>
        </p:spPr>
        <p:txBody>
          <a:bodyPr wrap="square" lIns="0" tIns="0" rIns="0" bIns="0" rtlCol="0"/>
          <a:lstStyle/>
          <a:p>
            <a:endParaRPr/>
          </a:p>
        </p:txBody>
      </p:sp>
      <p:sp>
        <p:nvSpPr>
          <p:cNvPr id="189" name="object 189"/>
          <p:cNvSpPr/>
          <p:nvPr/>
        </p:nvSpPr>
        <p:spPr>
          <a:xfrm>
            <a:off x="5967983" y="2104788"/>
            <a:ext cx="4048126" cy="1320165"/>
          </a:xfrm>
          <a:custGeom>
            <a:avLst/>
            <a:gdLst/>
            <a:ahLst/>
            <a:cxnLst/>
            <a:rect l="l" t="t" r="r" b="b"/>
            <a:pathLst>
              <a:path w="4048125" h="1320164">
                <a:moveTo>
                  <a:pt x="3912108" y="1319784"/>
                </a:moveTo>
                <a:lnTo>
                  <a:pt x="135636" y="1319784"/>
                </a:lnTo>
                <a:lnTo>
                  <a:pt x="108204" y="1316736"/>
                </a:lnTo>
                <a:lnTo>
                  <a:pt x="70104" y="1303020"/>
                </a:lnTo>
                <a:lnTo>
                  <a:pt x="30480" y="1271016"/>
                </a:lnTo>
                <a:lnTo>
                  <a:pt x="10668" y="1237488"/>
                </a:lnTo>
                <a:lnTo>
                  <a:pt x="0" y="1197864"/>
                </a:lnTo>
                <a:lnTo>
                  <a:pt x="0" y="121920"/>
                </a:lnTo>
                <a:lnTo>
                  <a:pt x="1524" y="108204"/>
                </a:lnTo>
                <a:lnTo>
                  <a:pt x="6096" y="96012"/>
                </a:lnTo>
                <a:lnTo>
                  <a:pt x="10668" y="82296"/>
                </a:lnTo>
                <a:lnTo>
                  <a:pt x="30480" y="48768"/>
                </a:lnTo>
                <a:lnTo>
                  <a:pt x="59436" y="22860"/>
                </a:lnTo>
                <a:lnTo>
                  <a:pt x="94488" y="6096"/>
                </a:lnTo>
                <a:lnTo>
                  <a:pt x="108204" y="3048"/>
                </a:lnTo>
                <a:lnTo>
                  <a:pt x="120396" y="0"/>
                </a:lnTo>
                <a:lnTo>
                  <a:pt x="3925824" y="0"/>
                </a:lnTo>
                <a:lnTo>
                  <a:pt x="3939540" y="3048"/>
                </a:lnTo>
                <a:lnTo>
                  <a:pt x="3951732" y="6096"/>
                </a:lnTo>
                <a:lnTo>
                  <a:pt x="3956304" y="7620"/>
                </a:lnTo>
                <a:lnTo>
                  <a:pt x="135636" y="7620"/>
                </a:lnTo>
                <a:lnTo>
                  <a:pt x="121920" y="9144"/>
                </a:lnTo>
                <a:lnTo>
                  <a:pt x="74676" y="22860"/>
                </a:lnTo>
                <a:lnTo>
                  <a:pt x="64008" y="30480"/>
                </a:lnTo>
                <a:lnTo>
                  <a:pt x="54864" y="36576"/>
                </a:lnTo>
                <a:lnTo>
                  <a:pt x="22860" y="74676"/>
                </a:lnTo>
                <a:lnTo>
                  <a:pt x="9144" y="121920"/>
                </a:lnTo>
                <a:lnTo>
                  <a:pt x="7620" y="135636"/>
                </a:lnTo>
                <a:lnTo>
                  <a:pt x="7620" y="1184148"/>
                </a:lnTo>
                <a:lnTo>
                  <a:pt x="9144" y="1196340"/>
                </a:lnTo>
                <a:lnTo>
                  <a:pt x="10668" y="1210056"/>
                </a:lnTo>
                <a:lnTo>
                  <a:pt x="13716" y="1222248"/>
                </a:lnTo>
                <a:lnTo>
                  <a:pt x="18288" y="1232916"/>
                </a:lnTo>
                <a:lnTo>
                  <a:pt x="22860" y="1245108"/>
                </a:lnTo>
                <a:lnTo>
                  <a:pt x="53340" y="1281684"/>
                </a:lnTo>
                <a:lnTo>
                  <a:pt x="97536" y="1304544"/>
                </a:lnTo>
                <a:lnTo>
                  <a:pt x="109728" y="1309116"/>
                </a:lnTo>
                <a:lnTo>
                  <a:pt x="121920" y="1310640"/>
                </a:lnTo>
                <a:lnTo>
                  <a:pt x="3961384" y="1310640"/>
                </a:lnTo>
                <a:lnTo>
                  <a:pt x="3953256" y="1313688"/>
                </a:lnTo>
                <a:lnTo>
                  <a:pt x="3939540" y="1316736"/>
                </a:lnTo>
                <a:lnTo>
                  <a:pt x="3912108" y="1319784"/>
                </a:lnTo>
                <a:close/>
              </a:path>
              <a:path w="4048125" h="1320164">
                <a:moveTo>
                  <a:pt x="3961384" y="1310640"/>
                </a:moveTo>
                <a:lnTo>
                  <a:pt x="3924300" y="1310640"/>
                </a:lnTo>
                <a:lnTo>
                  <a:pt x="3938016" y="1309116"/>
                </a:lnTo>
                <a:lnTo>
                  <a:pt x="3950208" y="1306068"/>
                </a:lnTo>
                <a:lnTo>
                  <a:pt x="3992880" y="1281684"/>
                </a:lnTo>
                <a:lnTo>
                  <a:pt x="4029456" y="1234440"/>
                </a:lnTo>
                <a:lnTo>
                  <a:pt x="4038600" y="1197864"/>
                </a:lnTo>
                <a:lnTo>
                  <a:pt x="4038600" y="121920"/>
                </a:lnTo>
                <a:lnTo>
                  <a:pt x="4017264" y="64008"/>
                </a:lnTo>
                <a:lnTo>
                  <a:pt x="3983736" y="30480"/>
                </a:lnTo>
                <a:lnTo>
                  <a:pt x="3938016" y="10668"/>
                </a:lnTo>
                <a:lnTo>
                  <a:pt x="3912108" y="7620"/>
                </a:lnTo>
                <a:lnTo>
                  <a:pt x="3956304" y="7620"/>
                </a:lnTo>
                <a:lnTo>
                  <a:pt x="3965448" y="10668"/>
                </a:lnTo>
                <a:lnTo>
                  <a:pt x="3976116" y="16764"/>
                </a:lnTo>
                <a:lnTo>
                  <a:pt x="3988308" y="22860"/>
                </a:lnTo>
                <a:lnTo>
                  <a:pt x="3997452" y="30480"/>
                </a:lnTo>
                <a:lnTo>
                  <a:pt x="4008120" y="39624"/>
                </a:lnTo>
                <a:lnTo>
                  <a:pt x="4015740" y="48768"/>
                </a:lnTo>
                <a:lnTo>
                  <a:pt x="4024884" y="59436"/>
                </a:lnTo>
                <a:lnTo>
                  <a:pt x="4041648" y="94488"/>
                </a:lnTo>
                <a:lnTo>
                  <a:pt x="4047744" y="135636"/>
                </a:lnTo>
                <a:lnTo>
                  <a:pt x="4047744" y="1184148"/>
                </a:lnTo>
                <a:lnTo>
                  <a:pt x="4041648" y="1223772"/>
                </a:lnTo>
                <a:lnTo>
                  <a:pt x="4024884" y="1258824"/>
                </a:lnTo>
                <a:lnTo>
                  <a:pt x="3998976" y="1287780"/>
                </a:lnTo>
                <a:lnTo>
                  <a:pt x="3988308" y="1296924"/>
                </a:lnTo>
                <a:lnTo>
                  <a:pt x="3977640" y="1303020"/>
                </a:lnTo>
                <a:lnTo>
                  <a:pt x="3965448" y="1309116"/>
                </a:lnTo>
                <a:lnTo>
                  <a:pt x="3961384" y="1310640"/>
                </a:lnTo>
                <a:close/>
              </a:path>
            </a:pathLst>
          </a:custGeom>
          <a:solidFill>
            <a:srgbClr val="4FACF2"/>
          </a:solidFill>
        </p:spPr>
        <p:txBody>
          <a:bodyPr wrap="square" lIns="0" tIns="0" rIns="0" bIns="0" rtlCol="0"/>
          <a:lstStyle/>
          <a:p>
            <a:endParaRPr/>
          </a:p>
        </p:txBody>
      </p:sp>
      <p:sp>
        <p:nvSpPr>
          <p:cNvPr id="190" name="object 190"/>
          <p:cNvSpPr txBox="1"/>
          <p:nvPr/>
        </p:nvSpPr>
        <p:spPr>
          <a:xfrm>
            <a:off x="7276556" y="2171335"/>
            <a:ext cx="2498090" cy="998855"/>
          </a:xfrm>
          <a:prstGeom prst="rect">
            <a:avLst/>
          </a:prstGeom>
        </p:spPr>
        <p:txBody>
          <a:bodyPr vert="horz" wrap="square" lIns="0" tIns="14441" rIns="0" bIns="0" rtlCol="0">
            <a:spAutoFit/>
          </a:bodyPr>
          <a:lstStyle/>
          <a:p>
            <a:pPr marL="165711" indent="-153160">
              <a:lnSpc>
                <a:spcPts val="2350"/>
              </a:lnSpc>
              <a:spcBef>
                <a:spcPts val="114"/>
              </a:spcBef>
              <a:buSzPct val="95000"/>
              <a:buChar char="•"/>
              <a:tabLst>
                <a:tab pos="166347" algn="l"/>
              </a:tabLst>
            </a:pPr>
            <a:r>
              <a:rPr sz="2100" spc="140" dirty="0" err="1">
                <a:latin typeface="Times New Roman"/>
                <a:cs typeface="Times New Roman"/>
              </a:rPr>
              <a:t>Sosyal</a:t>
            </a:r>
            <a:r>
              <a:rPr sz="2100" spc="50" dirty="0">
                <a:latin typeface="Times New Roman"/>
                <a:cs typeface="Times New Roman"/>
              </a:rPr>
              <a:t> </a:t>
            </a:r>
            <a:r>
              <a:rPr sz="2100" spc="25" dirty="0" err="1">
                <a:latin typeface="Times New Roman"/>
                <a:cs typeface="Times New Roman"/>
              </a:rPr>
              <a:t>Bilimler</a:t>
            </a:r>
            <a:r>
              <a:rPr lang="tr-TR" sz="2100" spc="25" dirty="0">
                <a:latin typeface="Times New Roman"/>
                <a:cs typeface="Times New Roman"/>
              </a:rPr>
              <a:t>-2</a:t>
            </a:r>
            <a:endParaRPr sz="2100" dirty="0">
              <a:latin typeface="Times New Roman"/>
              <a:cs typeface="Times New Roman"/>
            </a:endParaRPr>
          </a:p>
          <a:p>
            <a:pPr marL="12552">
              <a:lnSpc>
                <a:spcPts val="1750"/>
              </a:lnSpc>
            </a:pPr>
            <a:r>
              <a:rPr sz="1600" spc="30" dirty="0" err="1">
                <a:latin typeface="Times New Roman"/>
                <a:cs typeface="Times New Roman"/>
              </a:rPr>
              <a:t>Tarih</a:t>
            </a:r>
            <a:r>
              <a:rPr lang="tr-TR" sz="1600" spc="30" dirty="0">
                <a:latin typeface="Times New Roman"/>
                <a:cs typeface="Times New Roman"/>
              </a:rPr>
              <a:t>-2</a:t>
            </a:r>
            <a:r>
              <a:rPr sz="1600" spc="30" dirty="0">
                <a:latin typeface="Times New Roman"/>
                <a:cs typeface="Times New Roman"/>
              </a:rPr>
              <a:t>,</a:t>
            </a:r>
            <a:r>
              <a:rPr sz="1600" spc="50" dirty="0">
                <a:latin typeface="Times New Roman"/>
                <a:cs typeface="Times New Roman"/>
              </a:rPr>
              <a:t> </a:t>
            </a:r>
            <a:r>
              <a:rPr sz="1600" spc="155" dirty="0">
                <a:latin typeface="Times New Roman"/>
                <a:cs typeface="Times New Roman"/>
              </a:rPr>
              <a:t>Coğrafya-2,</a:t>
            </a:r>
            <a:endParaRPr sz="1600" dirty="0">
              <a:latin typeface="Times New Roman"/>
              <a:cs typeface="Times New Roman"/>
            </a:endParaRPr>
          </a:p>
          <a:p>
            <a:pPr marL="12552" marR="5080">
              <a:lnSpc>
                <a:spcPts val="1739"/>
              </a:lnSpc>
              <a:spcBef>
                <a:spcPts val="100"/>
              </a:spcBef>
            </a:pPr>
            <a:r>
              <a:rPr sz="1600" spc="110" dirty="0">
                <a:latin typeface="Times New Roman"/>
                <a:cs typeface="Times New Roman"/>
              </a:rPr>
              <a:t>Felsefe </a:t>
            </a:r>
            <a:r>
              <a:rPr sz="1600" spc="135" dirty="0">
                <a:latin typeface="Times New Roman"/>
                <a:cs typeface="Times New Roman"/>
              </a:rPr>
              <a:t>Grubu, </a:t>
            </a:r>
            <a:r>
              <a:rPr sz="1600" spc="30" dirty="0">
                <a:latin typeface="Times New Roman"/>
                <a:cs typeface="Times New Roman"/>
              </a:rPr>
              <a:t>Din</a:t>
            </a:r>
            <a:r>
              <a:rPr sz="1600" spc="-155" dirty="0">
                <a:latin typeface="Times New Roman"/>
                <a:cs typeface="Times New Roman"/>
              </a:rPr>
              <a:t> </a:t>
            </a:r>
            <a:r>
              <a:rPr sz="1600" spc="50" dirty="0">
                <a:latin typeface="Times New Roman"/>
                <a:cs typeface="Times New Roman"/>
              </a:rPr>
              <a:t>Kültürü  </a:t>
            </a:r>
            <a:r>
              <a:rPr sz="1600" spc="210" dirty="0">
                <a:latin typeface="Times New Roman"/>
                <a:cs typeface="Times New Roman"/>
              </a:rPr>
              <a:t>ve </a:t>
            </a:r>
            <a:r>
              <a:rPr sz="1600" spc="130" dirty="0">
                <a:latin typeface="Times New Roman"/>
                <a:cs typeface="Times New Roman"/>
              </a:rPr>
              <a:t>Ahlak</a:t>
            </a:r>
            <a:r>
              <a:rPr sz="1600" spc="-149" dirty="0">
                <a:latin typeface="Times New Roman"/>
                <a:cs typeface="Times New Roman"/>
              </a:rPr>
              <a:t> </a:t>
            </a:r>
            <a:r>
              <a:rPr sz="1600" dirty="0">
                <a:latin typeface="Times New Roman"/>
                <a:cs typeface="Times New Roman"/>
              </a:rPr>
              <a:t>Bilgisi</a:t>
            </a:r>
          </a:p>
        </p:txBody>
      </p:sp>
      <p:sp>
        <p:nvSpPr>
          <p:cNvPr id="191" name="object 191"/>
          <p:cNvSpPr/>
          <p:nvPr/>
        </p:nvSpPr>
        <p:spPr>
          <a:xfrm>
            <a:off x="753089" y="2113788"/>
            <a:ext cx="4265930" cy="0"/>
          </a:xfrm>
          <a:custGeom>
            <a:avLst/>
            <a:gdLst/>
            <a:ahLst/>
            <a:cxnLst/>
            <a:rect l="l" t="t" r="r" b="b"/>
            <a:pathLst>
              <a:path w="4265930">
                <a:moveTo>
                  <a:pt x="0" y="0"/>
                </a:moveTo>
                <a:lnTo>
                  <a:pt x="4265786" y="0"/>
                </a:lnTo>
              </a:path>
            </a:pathLst>
          </a:custGeom>
          <a:ln w="9144">
            <a:solidFill>
              <a:srgbClr val="F6FBFD"/>
            </a:solidFill>
          </a:ln>
        </p:spPr>
        <p:txBody>
          <a:bodyPr wrap="square" lIns="0" tIns="0" rIns="0" bIns="0" rtlCol="0"/>
          <a:lstStyle/>
          <a:p>
            <a:endParaRPr/>
          </a:p>
        </p:txBody>
      </p:sp>
      <p:sp>
        <p:nvSpPr>
          <p:cNvPr id="192" name="object 192"/>
          <p:cNvSpPr/>
          <p:nvPr/>
        </p:nvSpPr>
        <p:spPr>
          <a:xfrm>
            <a:off x="726675" y="2125980"/>
            <a:ext cx="4319271" cy="0"/>
          </a:xfrm>
          <a:custGeom>
            <a:avLst/>
            <a:gdLst/>
            <a:ahLst/>
            <a:cxnLst/>
            <a:rect l="l" t="t" r="r" b="b"/>
            <a:pathLst>
              <a:path w="4319270">
                <a:moveTo>
                  <a:pt x="0" y="0"/>
                </a:moveTo>
                <a:lnTo>
                  <a:pt x="4318644" y="0"/>
                </a:lnTo>
              </a:path>
            </a:pathLst>
          </a:custGeom>
          <a:ln w="15240">
            <a:solidFill>
              <a:srgbClr val="F6FBFD"/>
            </a:solidFill>
          </a:ln>
        </p:spPr>
        <p:txBody>
          <a:bodyPr wrap="square" lIns="0" tIns="0" rIns="0" bIns="0" rtlCol="0"/>
          <a:lstStyle/>
          <a:p>
            <a:endParaRPr/>
          </a:p>
        </p:txBody>
      </p:sp>
      <p:sp>
        <p:nvSpPr>
          <p:cNvPr id="193" name="object 193"/>
          <p:cNvSpPr/>
          <p:nvPr/>
        </p:nvSpPr>
        <p:spPr>
          <a:xfrm>
            <a:off x="705148" y="2133600"/>
            <a:ext cx="4361815" cy="15240"/>
          </a:xfrm>
          <a:custGeom>
            <a:avLst/>
            <a:gdLst/>
            <a:ahLst/>
            <a:cxnLst/>
            <a:rect l="l" t="t" r="r" b="b"/>
            <a:pathLst>
              <a:path w="4361815" h="15239">
                <a:moveTo>
                  <a:pt x="0" y="15240"/>
                </a:moveTo>
                <a:lnTo>
                  <a:pt x="4361649" y="15240"/>
                </a:lnTo>
                <a:lnTo>
                  <a:pt x="4361649" y="0"/>
                </a:lnTo>
                <a:lnTo>
                  <a:pt x="0" y="0"/>
                </a:lnTo>
                <a:lnTo>
                  <a:pt x="0" y="15240"/>
                </a:lnTo>
                <a:close/>
              </a:path>
            </a:pathLst>
          </a:custGeom>
          <a:solidFill>
            <a:srgbClr val="F4FBFD"/>
          </a:solidFill>
        </p:spPr>
        <p:txBody>
          <a:bodyPr wrap="square" lIns="0" tIns="0" rIns="0" bIns="0" rtlCol="0"/>
          <a:lstStyle/>
          <a:p>
            <a:endParaRPr/>
          </a:p>
        </p:txBody>
      </p:sp>
      <p:sp>
        <p:nvSpPr>
          <p:cNvPr id="194" name="object 194"/>
          <p:cNvSpPr/>
          <p:nvPr/>
        </p:nvSpPr>
        <p:spPr>
          <a:xfrm>
            <a:off x="694799" y="2148840"/>
            <a:ext cx="4382770" cy="15240"/>
          </a:xfrm>
          <a:custGeom>
            <a:avLst/>
            <a:gdLst/>
            <a:ahLst/>
            <a:cxnLst/>
            <a:rect l="l" t="t" r="r" b="b"/>
            <a:pathLst>
              <a:path w="4382770" h="15239">
                <a:moveTo>
                  <a:pt x="0" y="15240"/>
                </a:moveTo>
                <a:lnTo>
                  <a:pt x="4382216" y="15240"/>
                </a:lnTo>
                <a:lnTo>
                  <a:pt x="4382216" y="0"/>
                </a:lnTo>
                <a:lnTo>
                  <a:pt x="0" y="0"/>
                </a:lnTo>
                <a:lnTo>
                  <a:pt x="0" y="15240"/>
                </a:lnTo>
                <a:close/>
              </a:path>
            </a:pathLst>
          </a:custGeom>
          <a:solidFill>
            <a:srgbClr val="F4FBFD"/>
          </a:solidFill>
        </p:spPr>
        <p:txBody>
          <a:bodyPr wrap="square" lIns="0" tIns="0" rIns="0" bIns="0" rtlCol="0"/>
          <a:lstStyle/>
          <a:p>
            <a:endParaRPr/>
          </a:p>
        </p:txBody>
      </p:sp>
      <p:sp>
        <p:nvSpPr>
          <p:cNvPr id="195" name="object 195"/>
          <p:cNvSpPr/>
          <p:nvPr/>
        </p:nvSpPr>
        <p:spPr>
          <a:xfrm>
            <a:off x="684452" y="2164080"/>
            <a:ext cx="4403090" cy="15240"/>
          </a:xfrm>
          <a:custGeom>
            <a:avLst/>
            <a:gdLst/>
            <a:ahLst/>
            <a:cxnLst/>
            <a:rect l="l" t="t" r="r" b="b"/>
            <a:pathLst>
              <a:path w="4403090" h="15239">
                <a:moveTo>
                  <a:pt x="0" y="15240"/>
                </a:moveTo>
                <a:lnTo>
                  <a:pt x="4402783" y="15240"/>
                </a:lnTo>
                <a:lnTo>
                  <a:pt x="4402783" y="0"/>
                </a:lnTo>
                <a:lnTo>
                  <a:pt x="0" y="0"/>
                </a:lnTo>
                <a:lnTo>
                  <a:pt x="0" y="15240"/>
                </a:lnTo>
                <a:close/>
              </a:path>
            </a:pathLst>
          </a:custGeom>
          <a:solidFill>
            <a:srgbClr val="F2FBFD"/>
          </a:solidFill>
        </p:spPr>
        <p:txBody>
          <a:bodyPr wrap="square" lIns="0" tIns="0" rIns="0" bIns="0" rtlCol="0"/>
          <a:lstStyle/>
          <a:p>
            <a:endParaRPr/>
          </a:p>
        </p:txBody>
      </p:sp>
      <p:sp>
        <p:nvSpPr>
          <p:cNvPr id="196" name="object 196"/>
          <p:cNvSpPr/>
          <p:nvPr/>
        </p:nvSpPr>
        <p:spPr>
          <a:xfrm>
            <a:off x="681496" y="2181607"/>
            <a:ext cx="4409441" cy="0"/>
          </a:xfrm>
          <a:custGeom>
            <a:avLst/>
            <a:gdLst/>
            <a:ahLst/>
            <a:cxnLst/>
            <a:rect l="l" t="t" r="r" b="b"/>
            <a:pathLst>
              <a:path w="4409440">
                <a:moveTo>
                  <a:pt x="0" y="0"/>
                </a:moveTo>
                <a:lnTo>
                  <a:pt x="4408954" y="0"/>
                </a:lnTo>
              </a:path>
            </a:pathLst>
          </a:custGeom>
          <a:ln w="4572">
            <a:solidFill>
              <a:srgbClr val="F2FBFD"/>
            </a:solidFill>
          </a:ln>
        </p:spPr>
        <p:txBody>
          <a:bodyPr wrap="square" lIns="0" tIns="0" rIns="0" bIns="0" rtlCol="0"/>
          <a:lstStyle/>
          <a:p>
            <a:endParaRPr/>
          </a:p>
        </p:txBody>
      </p:sp>
      <p:sp>
        <p:nvSpPr>
          <p:cNvPr id="197" name="object 197"/>
          <p:cNvSpPr/>
          <p:nvPr/>
        </p:nvSpPr>
        <p:spPr>
          <a:xfrm>
            <a:off x="676778" y="2189226"/>
            <a:ext cx="4418330" cy="0"/>
          </a:xfrm>
          <a:custGeom>
            <a:avLst/>
            <a:gdLst/>
            <a:ahLst/>
            <a:cxnLst/>
            <a:rect l="l" t="t" r="r" b="b"/>
            <a:pathLst>
              <a:path w="4418330">
                <a:moveTo>
                  <a:pt x="0" y="0"/>
                </a:moveTo>
                <a:lnTo>
                  <a:pt x="4418021" y="0"/>
                </a:lnTo>
              </a:path>
            </a:pathLst>
          </a:custGeom>
          <a:ln w="10668">
            <a:solidFill>
              <a:srgbClr val="F2F9FD"/>
            </a:solidFill>
          </a:ln>
        </p:spPr>
        <p:txBody>
          <a:bodyPr wrap="square" lIns="0" tIns="0" rIns="0" bIns="0" rtlCol="0"/>
          <a:lstStyle/>
          <a:p>
            <a:endParaRPr/>
          </a:p>
        </p:txBody>
      </p:sp>
      <p:sp>
        <p:nvSpPr>
          <p:cNvPr id="198" name="object 198"/>
          <p:cNvSpPr/>
          <p:nvPr/>
        </p:nvSpPr>
        <p:spPr>
          <a:xfrm>
            <a:off x="673689" y="2194560"/>
            <a:ext cx="4424680" cy="15240"/>
          </a:xfrm>
          <a:custGeom>
            <a:avLst/>
            <a:gdLst/>
            <a:ahLst/>
            <a:cxnLst/>
            <a:rect l="l" t="t" r="r" b="b"/>
            <a:pathLst>
              <a:path w="4424680" h="15239">
                <a:moveTo>
                  <a:pt x="0" y="15240"/>
                </a:moveTo>
                <a:lnTo>
                  <a:pt x="4424135" y="15240"/>
                </a:lnTo>
                <a:lnTo>
                  <a:pt x="4424135" y="0"/>
                </a:lnTo>
                <a:lnTo>
                  <a:pt x="0" y="0"/>
                </a:lnTo>
                <a:lnTo>
                  <a:pt x="0" y="15240"/>
                </a:lnTo>
                <a:close/>
              </a:path>
            </a:pathLst>
          </a:custGeom>
          <a:solidFill>
            <a:srgbClr val="F0F9FD"/>
          </a:solidFill>
        </p:spPr>
        <p:txBody>
          <a:bodyPr wrap="square" lIns="0" tIns="0" rIns="0" bIns="0" rtlCol="0"/>
          <a:lstStyle/>
          <a:p>
            <a:endParaRPr/>
          </a:p>
        </p:txBody>
      </p:sp>
      <p:sp>
        <p:nvSpPr>
          <p:cNvPr id="199" name="object 199"/>
          <p:cNvSpPr/>
          <p:nvPr/>
        </p:nvSpPr>
        <p:spPr>
          <a:xfrm>
            <a:off x="670752" y="2209800"/>
            <a:ext cx="4430395" cy="15240"/>
          </a:xfrm>
          <a:custGeom>
            <a:avLst/>
            <a:gdLst/>
            <a:ahLst/>
            <a:cxnLst/>
            <a:rect l="l" t="t" r="r" b="b"/>
            <a:pathLst>
              <a:path w="4430395" h="15239">
                <a:moveTo>
                  <a:pt x="0" y="15240"/>
                </a:moveTo>
                <a:lnTo>
                  <a:pt x="4430250" y="15240"/>
                </a:lnTo>
                <a:lnTo>
                  <a:pt x="4430250" y="0"/>
                </a:lnTo>
                <a:lnTo>
                  <a:pt x="0" y="0"/>
                </a:lnTo>
                <a:lnTo>
                  <a:pt x="0" y="15240"/>
                </a:lnTo>
                <a:close/>
              </a:path>
            </a:pathLst>
          </a:custGeom>
          <a:solidFill>
            <a:srgbClr val="EFF9FD"/>
          </a:solidFill>
        </p:spPr>
        <p:txBody>
          <a:bodyPr wrap="square" lIns="0" tIns="0" rIns="0" bIns="0" rtlCol="0"/>
          <a:lstStyle/>
          <a:p>
            <a:endParaRPr/>
          </a:p>
        </p:txBody>
      </p:sp>
      <p:sp>
        <p:nvSpPr>
          <p:cNvPr id="200" name="object 200"/>
          <p:cNvSpPr/>
          <p:nvPr/>
        </p:nvSpPr>
        <p:spPr>
          <a:xfrm>
            <a:off x="669674" y="2227325"/>
            <a:ext cx="4432300" cy="0"/>
          </a:xfrm>
          <a:custGeom>
            <a:avLst/>
            <a:gdLst/>
            <a:ahLst/>
            <a:cxnLst/>
            <a:rect l="l" t="t" r="r" b="b"/>
            <a:pathLst>
              <a:path w="4432300">
                <a:moveTo>
                  <a:pt x="0" y="0"/>
                </a:moveTo>
                <a:lnTo>
                  <a:pt x="4432084" y="0"/>
                </a:lnTo>
              </a:path>
            </a:pathLst>
          </a:custGeom>
          <a:ln w="4572">
            <a:solidFill>
              <a:srgbClr val="EFF9FD"/>
            </a:solidFill>
          </a:ln>
        </p:spPr>
        <p:txBody>
          <a:bodyPr wrap="square" lIns="0" tIns="0" rIns="0" bIns="0" rtlCol="0"/>
          <a:lstStyle/>
          <a:p>
            <a:endParaRPr/>
          </a:p>
        </p:txBody>
      </p:sp>
      <p:sp>
        <p:nvSpPr>
          <p:cNvPr id="201" name="object 201"/>
          <p:cNvSpPr/>
          <p:nvPr/>
        </p:nvSpPr>
        <p:spPr>
          <a:xfrm>
            <a:off x="667664" y="2234946"/>
            <a:ext cx="4436745" cy="0"/>
          </a:xfrm>
          <a:custGeom>
            <a:avLst/>
            <a:gdLst/>
            <a:ahLst/>
            <a:cxnLst/>
            <a:rect l="l" t="t" r="r" b="b"/>
            <a:pathLst>
              <a:path w="4436745">
                <a:moveTo>
                  <a:pt x="0" y="0"/>
                </a:moveTo>
                <a:lnTo>
                  <a:pt x="4436364" y="0"/>
                </a:lnTo>
              </a:path>
            </a:pathLst>
          </a:custGeom>
          <a:ln w="10668">
            <a:solidFill>
              <a:srgbClr val="EFF9FD"/>
            </a:solidFill>
          </a:ln>
        </p:spPr>
        <p:txBody>
          <a:bodyPr wrap="square" lIns="0" tIns="0" rIns="0" bIns="0" rtlCol="0"/>
          <a:lstStyle/>
          <a:p>
            <a:endParaRPr/>
          </a:p>
        </p:txBody>
      </p:sp>
      <p:sp>
        <p:nvSpPr>
          <p:cNvPr id="202" name="object 202"/>
          <p:cNvSpPr/>
          <p:nvPr/>
        </p:nvSpPr>
        <p:spPr>
          <a:xfrm>
            <a:off x="667664" y="2240280"/>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EDF9FD"/>
          </a:solidFill>
        </p:spPr>
        <p:txBody>
          <a:bodyPr wrap="square" lIns="0" tIns="0" rIns="0" bIns="0" rtlCol="0"/>
          <a:lstStyle/>
          <a:p>
            <a:endParaRPr/>
          </a:p>
        </p:txBody>
      </p:sp>
      <p:sp>
        <p:nvSpPr>
          <p:cNvPr id="203" name="object 203"/>
          <p:cNvSpPr/>
          <p:nvPr/>
        </p:nvSpPr>
        <p:spPr>
          <a:xfrm>
            <a:off x="667664" y="2255520"/>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EDF9FD"/>
          </a:solidFill>
        </p:spPr>
        <p:txBody>
          <a:bodyPr wrap="square" lIns="0" tIns="0" rIns="0" bIns="0" rtlCol="0"/>
          <a:lstStyle/>
          <a:p>
            <a:endParaRPr/>
          </a:p>
        </p:txBody>
      </p:sp>
      <p:sp>
        <p:nvSpPr>
          <p:cNvPr id="204" name="object 204"/>
          <p:cNvSpPr/>
          <p:nvPr/>
        </p:nvSpPr>
        <p:spPr>
          <a:xfrm>
            <a:off x="667664" y="2276094"/>
            <a:ext cx="4436745" cy="0"/>
          </a:xfrm>
          <a:custGeom>
            <a:avLst/>
            <a:gdLst/>
            <a:ahLst/>
            <a:cxnLst/>
            <a:rect l="l" t="t" r="r" b="b"/>
            <a:pathLst>
              <a:path w="4436745">
                <a:moveTo>
                  <a:pt x="0" y="0"/>
                </a:moveTo>
                <a:lnTo>
                  <a:pt x="4436364" y="0"/>
                </a:lnTo>
              </a:path>
            </a:pathLst>
          </a:custGeom>
          <a:ln w="10668">
            <a:solidFill>
              <a:srgbClr val="EBF9FD"/>
            </a:solidFill>
          </a:ln>
        </p:spPr>
        <p:txBody>
          <a:bodyPr wrap="square" lIns="0" tIns="0" rIns="0" bIns="0" rtlCol="0"/>
          <a:lstStyle/>
          <a:p>
            <a:endParaRPr/>
          </a:p>
        </p:txBody>
      </p:sp>
      <p:sp>
        <p:nvSpPr>
          <p:cNvPr id="205" name="object 205"/>
          <p:cNvSpPr/>
          <p:nvPr/>
        </p:nvSpPr>
        <p:spPr>
          <a:xfrm>
            <a:off x="667664" y="2283714"/>
            <a:ext cx="4436745" cy="0"/>
          </a:xfrm>
          <a:custGeom>
            <a:avLst/>
            <a:gdLst/>
            <a:ahLst/>
            <a:cxnLst/>
            <a:rect l="l" t="t" r="r" b="b"/>
            <a:pathLst>
              <a:path w="4436745">
                <a:moveTo>
                  <a:pt x="0" y="0"/>
                </a:moveTo>
                <a:lnTo>
                  <a:pt x="4436364" y="0"/>
                </a:lnTo>
              </a:path>
            </a:pathLst>
          </a:custGeom>
          <a:ln w="4572">
            <a:solidFill>
              <a:srgbClr val="EBF7FD"/>
            </a:solidFill>
          </a:ln>
        </p:spPr>
        <p:txBody>
          <a:bodyPr wrap="square" lIns="0" tIns="0" rIns="0" bIns="0" rtlCol="0"/>
          <a:lstStyle/>
          <a:p>
            <a:endParaRPr/>
          </a:p>
        </p:txBody>
      </p:sp>
      <p:sp>
        <p:nvSpPr>
          <p:cNvPr id="206" name="object 206"/>
          <p:cNvSpPr/>
          <p:nvPr/>
        </p:nvSpPr>
        <p:spPr>
          <a:xfrm>
            <a:off x="667664" y="2294382"/>
            <a:ext cx="4436745" cy="0"/>
          </a:xfrm>
          <a:custGeom>
            <a:avLst/>
            <a:gdLst/>
            <a:ahLst/>
            <a:cxnLst/>
            <a:rect l="l" t="t" r="r" b="b"/>
            <a:pathLst>
              <a:path w="4436745">
                <a:moveTo>
                  <a:pt x="0" y="0"/>
                </a:moveTo>
                <a:lnTo>
                  <a:pt x="4436364" y="0"/>
                </a:lnTo>
              </a:path>
            </a:pathLst>
          </a:custGeom>
          <a:ln w="16764">
            <a:solidFill>
              <a:srgbClr val="EBF7FD"/>
            </a:solidFill>
          </a:ln>
        </p:spPr>
        <p:txBody>
          <a:bodyPr wrap="square" lIns="0" tIns="0" rIns="0" bIns="0" rtlCol="0"/>
          <a:lstStyle/>
          <a:p>
            <a:endParaRPr/>
          </a:p>
        </p:txBody>
      </p:sp>
      <p:sp>
        <p:nvSpPr>
          <p:cNvPr id="207" name="object 207"/>
          <p:cNvSpPr/>
          <p:nvPr/>
        </p:nvSpPr>
        <p:spPr>
          <a:xfrm>
            <a:off x="667664" y="2307336"/>
            <a:ext cx="4436745" cy="0"/>
          </a:xfrm>
          <a:custGeom>
            <a:avLst/>
            <a:gdLst/>
            <a:ahLst/>
            <a:cxnLst/>
            <a:rect l="l" t="t" r="r" b="b"/>
            <a:pathLst>
              <a:path w="4436745">
                <a:moveTo>
                  <a:pt x="0" y="0"/>
                </a:moveTo>
                <a:lnTo>
                  <a:pt x="4436364" y="0"/>
                </a:lnTo>
              </a:path>
            </a:pathLst>
          </a:custGeom>
          <a:ln w="9144">
            <a:solidFill>
              <a:srgbClr val="E9F7FD"/>
            </a:solidFill>
          </a:ln>
        </p:spPr>
        <p:txBody>
          <a:bodyPr wrap="square" lIns="0" tIns="0" rIns="0" bIns="0" rtlCol="0"/>
          <a:lstStyle/>
          <a:p>
            <a:endParaRPr/>
          </a:p>
        </p:txBody>
      </p:sp>
      <p:sp>
        <p:nvSpPr>
          <p:cNvPr id="208" name="object 208"/>
          <p:cNvSpPr/>
          <p:nvPr/>
        </p:nvSpPr>
        <p:spPr>
          <a:xfrm>
            <a:off x="667664" y="2311908"/>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E8F7FD"/>
          </a:solidFill>
        </p:spPr>
        <p:txBody>
          <a:bodyPr wrap="square" lIns="0" tIns="0" rIns="0" bIns="0" rtlCol="0"/>
          <a:lstStyle/>
          <a:p>
            <a:endParaRPr/>
          </a:p>
        </p:txBody>
      </p:sp>
      <p:sp>
        <p:nvSpPr>
          <p:cNvPr id="209" name="object 209"/>
          <p:cNvSpPr/>
          <p:nvPr/>
        </p:nvSpPr>
        <p:spPr>
          <a:xfrm>
            <a:off x="667664" y="2327148"/>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E8F6FD"/>
          </a:solidFill>
        </p:spPr>
        <p:txBody>
          <a:bodyPr wrap="square" lIns="0" tIns="0" rIns="0" bIns="0" rtlCol="0"/>
          <a:lstStyle/>
          <a:p>
            <a:endParaRPr/>
          </a:p>
        </p:txBody>
      </p:sp>
      <p:sp>
        <p:nvSpPr>
          <p:cNvPr id="210" name="object 210"/>
          <p:cNvSpPr/>
          <p:nvPr/>
        </p:nvSpPr>
        <p:spPr>
          <a:xfrm>
            <a:off x="667664" y="2342388"/>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E6F6FD"/>
          </a:solidFill>
        </p:spPr>
        <p:txBody>
          <a:bodyPr wrap="square" lIns="0" tIns="0" rIns="0" bIns="0" rtlCol="0"/>
          <a:lstStyle/>
          <a:p>
            <a:endParaRPr/>
          </a:p>
        </p:txBody>
      </p:sp>
      <p:sp>
        <p:nvSpPr>
          <p:cNvPr id="211" name="object 211"/>
          <p:cNvSpPr/>
          <p:nvPr/>
        </p:nvSpPr>
        <p:spPr>
          <a:xfrm>
            <a:off x="667664" y="2357771"/>
            <a:ext cx="4436745" cy="17145"/>
          </a:xfrm>
          <a:custGeom>
            <a:avLst/>
            <a:gdLst/>
            <a:ahLst/>
            <a:cxnLst/>
            <a:rect l="l" t="t" r="r" b="b"/>
            <a:pathLst>
              <a:path w="4436745" h="17144">
                <a:moveTo>
                  <a:pt x="0" y="16764"/>
                </a:moveTo>
                <a:lnTo>
                  <a:pt x="4436364" y="16764"/>
                </a:lnTo>
                <a:lnTo>
                  <a:pt x="4436364" y="0"/>
                </a:lnTo>
                <a:lnTo>
                  <a:pt x="0" y="0"/>
                </a:lnTo>
                <a:lnTo>
                  <a:pt x="0" y="16764"/>
                </a:lnTo>
                <a:close/>
              </a:path>
            </a:pathLst>
          </a:custGeom>
          <a:solidFill>
            <a:srgbClr val="E6F6FD"/>
          </a:solidFill>
        </p:spPr>
        <p:txBody>
          <a:bodyPr wrap="square" lIns="0" tIns="0" rIns="0" bIns="0" rtlCol="0"/>
          <a:lstStyle/>
          <a:p>
            <a:endParaRPr/>
          </a:p>
        </p:txBody>
      </p:sp>
      <p:sp>
        <p:nvSpPr>
          <p:cNvPr id="212" name="object 212"/>
          <p:cNvSpPr/>
          <p:nvPr/>
        </p:nvSpPr>
        <p:spPr>
          <a:xfrm>
            <a:off x="667664" y="2376678"/>
            <a:ext cx="4436745" cy="0"/>
          </a:xfrm>
          <a:custGeom>
            <a:avLst/>
            <a:gdLst/>
            <a:ahLst/>
            <a:cxnLst/>
            <a:rect l="l" t="t" r="r" b="b"/>
            <a:pathLst>
              <a:path w="4436745">
                <a:moveTo>
                  <a:pt x="0" y="0"/>
                </a:moveTo>
                <a:lnTo>
                  <a:pt x="4436364" y="0"/>
                </a:lnTo>
              </a:path>
            </a:pathLst>
          </a:custGeom>
          <a:ln w="4572">
            <a:solidFill>
              <a:srgbClr val="E4F6FD"/>
            </a:solidFill>
          </a:ln>
        </p:spPr>
        <p:txBody>
          <a:bodyPr wrap="square" lIns="0" tIns="0" rIns="0" bIns="0" rtlCol="0"/>
          <a:lstStyle/>
          <a:p>
            <a:endParaRPr/>
          </a:p>
        </p:txBody>
      </p:sp>
      <p:sp>
        <p:nvSpPr>
          <p:cNvPr id="213" name="object 213"/>
          <p:cNvSpPr/>
          <p:nvPr/>
        </p:nvSpPr>
        <p:spPr>
          <a:xfrm>
            <a:off x="667664" y="2384298"/>
            <a:ext cx="4436745" cy="0"/>
          </a:xfrm>
          <a:custGeom>
            <a:avLst/>
            <a:gdLst/>
            <a:ahLst/>
            <a:cxnLst/>
            <a:rect l="l" t="t" r="r" b="b"/>
            <a:pathLst>
              <a:path w="4436745">
                <a:moveTo>
                  <a:pt x="0" y="0"/>
                </a:moveTo>
                <a:lnTo>
                  <a:pt x="4436364" y="0"/>
                </a:lnTo>
              </a:path>
            </a:pathLst>
          </a:custGeom>
          <a:ln w="10668">
            <a:solidFill>
              <a:srgbClr val="E4F6FD"/>
            </a:solidFill>
          </a:ln>
        </p:spPr>
        <p:txBody>
          <a:bodyPr wrap="square" lIns="0" tIns="0" rIns="0" bIns="0" rtlCol="0"/>
          <a:lstStyle/>
          <a:p>
            <a:endParaRPr/>
          </a:p>
        </p:txBody>
      </p:sp>
      <p:sp>
        <p:nvSpPr>
          <p:cNvPr id="214" name="object 214"/>
          <p:cNvSpPr/>
          <p:nvPr/>
        </p:nvSpPr>
        <p:spPr>
          <a:xfrm>
            <a:off x="667664" y="2389633"/>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E4F6FD"/>
          </a:solidFill>
        </p:spPr>
        <p:txBody>
          <a:bodyPr wrap="square" lIns="0" tIns="0" rIns="0" bIns="0" rtlCol="0"/>
          <a:lstStyle/>
          <a:p>
            <a:endParaRPr/>
          </a:p>
        </p:txBody>
      </p:sp>
      <p:sp>
        <p:nvSpPr>
          <p:cNvPr id="215" name="object 215"/>
          <p:cNvSpPr/>
          <p:nvPr/>
        </p:nvSpPr>
        <p:spPr>
          <a:xfrm>
            <a:off x="667664" y="2404872"/>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E2F6FD"/>
          </a:solidFill>
        </p:spPr>
        <p:txBody>
          <a:bodyPr wrap="square" lIns="0" tIns="0" rIns="0" bIns="0" rtlCol="0"/>
          <a:lstStyle/>
          <a:p>
            <a:endParaRPr/>
          </a:p>
        </p:txBody>
      </p:sp>
      <p:sp>
        <p:nvSpPr>
          <p:cNvPr id="216" name="object 216"/>
          <p:cNvSpPr/>
          <p:nvPr/>
        </p:nvSpPr>
        <p:spPr>
          <a:xfrm>
            <a:off x="667664" y="2422398"/>
            <a:ext cx="4436745" cy="0"/>
          </a:xfrm>
          <a:custGeom>
            <a:avLst/>
            <a:gdLst/>
            <a:ahLst/>
            <a:cxnLst/>
            <a:rect l="l" t="t" r="r" b="b"/>
            <a:pathLst>
              <a:path w="4436745">
                <a:moveTo>
                  <a:pt x="0" y="0"/>
                </a:moveTo>
                <a:lnTo>
                  <a:pt x="4436364" y="0"/>
                </a:lnTo>
              </a:path>
            </a:pathLst>
          </a:custGeom>
          <a:ln w="4572">
            <a:solidFill>
              <a:srgbClr val="E2F6FD"/>
            </a:solidFill>
          </a:ln>
        </p:spPr>
        <p:txBody>
          <a:bodyPr wrap="square" lIns="0" tIns="0" rIns="0" bIns="0" rtlCol="0"/>
          <a:lstStyle/>
          <a:p>
            <a:endParaRPr/>
          </a:p>
        </p:txBody>
      </p:sp>
      <p:sp>
        <p:nvSpPr>
          <p:cNvPr id="217" name="object 217"/>
          <p:cNvSpPr/>
          <p:nvPr/>
        </p:nvSpPr>
        <p:spPr>
          <a:xfrm>
            <a:off x="667664" y="2430018"/>
            <a:ext cx="4436745" cy="0"/>
          </a:xfrm>
          <a:custGeom>
            <a:avLst/>
            <a:gdLst/>
            <a:ahLst/>
            <a:cxnLst/>
            <a:rect l="l" t="t" r="r" b="b"/>
            <a:pathLst>
              <a:path w="4436745">
                <a:moveTo>
                  <a:pt x="0" y="0"/>
                </a:moveTo>
                <a:lnTo>
                  <a:pt x="4436364" y="0"/>
                </a:lnTo>
              </a:path>
            </a:pathLst>
          </a:custGeom>
          <a:ln w="10668">
            <a:solidFill>
              <a:srgbClr val="E2F4FD"/>
            </a:solidFill>
          </a:ln>
        </p:spPr>
        <p:txBody>
          <a:bodyPr wrap="square" lIns="0" tIns="0" rIns="0" bIns="0" rtlCol="0"/>
          <a:lstStyle/>
          <a:p>
            <a:endParaRPr/>
          </a:p>
        </p:txBody>
      </p:sp>
      <p:sp>
        <p:nvSpPr>
          <p:cNvPr id="218" name="object 218"/>
          <p:cNvSpPr/>
          <p:nvPr/>
        </p:nvSpPr>
        <p:spPr>
          <a:xfrm>
            <a:off x="667664" y="2435351"/>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E1F4FD"/>
          </a:solidFill>
        </p:spPr>
        <p:txBody>
          <a:bodyPr wrap="square" lIns="0" tIns="0" rIns="0" bIns="0" rtlCol="0"/>
          <a:lstStyle/>
          <a:p>
            <a:endParaRPr/>
          </a:p>
        </p:txBody>
      </p:sp>
      <p:sp>
        <p:nvSpPr>
          <p:cNvPr id="219" name="object 219"/>
          <p:cNvSpPr/>
          <p:nvPr/>
        </p:nvSpPr>
        <p:spPr>
          <a:xfrm>
            <a:off x="667664" y="2450592"/>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DFF4FD"/>
          </a:solidFill>
        </p:spPr>
        <p:txBody>
          <a:bodyPr wrap="square" lIns="0" tIns="0" rIns="0" bIns="0" rtlCol="0"/>
          <a:lstStyle/>
          <a:p>
            <a:endParaRPr/>
          </a:p>
        </p:txBody>
      </p:sp>
      <p:sp>
        <p:nvSpPr>
          <p:cNvPr id="220" name="object 220"/>
          <p:cNvSpPr/>
          <p:nvPr/>
        </p:nvSpPr>
        <p:spPr>
          <a:xfrm>
            <a:off x="667664" y="2471166"/>
            <a:ext cx="4436745" cy="0"/>
          </a:xfrm>
          <a:custGeom>
            <a:avLst/>
            <a:gdLst/>
            <a:ahLst/>
            <a:cxnLst/>
            <a:rect l="l" t="t" r="r" b="b"/>
            <a:pathLst>
              <a:path w="4436745">
                <a:moveTo>
                  <a:pt x="0" y="0"/>
                </a:moveTo>
                <a:lnTo>
                  <a:pt x="4436364" y="0"/>
                </a:lnTo>
              </a:path>
            </a:pathLst>
          </a:custGeom>
          <a:ln w="10668">
            <a:solidFill>
              <a:srgbClr val="DFF4FD"/>
            </a:solidFill>
          </a:ln>
        </p:spPr>
        <p:txBody>
          <a:bodyPr wrap="square" lIns="0" tIns="0" rIns="0" bIns="0" rtlCol="0"/>
          <a:lstStyle/>
          <a:p>
            <a:endParaRPr/>
          </a:p>
        </p:txBody>
      </p:sp>
      <p:sp>
        <p:nvSpPr>
          <p:cNvPr id="221" name="object 221"/>
          <p:cNvSpPr/>
          <p:nvPr/>
        </p:nvSpPr>
        <p:spPr>
          <a:xfrm>
            <a:off x="667664" y="2478786"/>
            <a:ext cx="4436745" cy="0"/>
          </a:xfrm>
          <a:custGeom>
            <a:avLst/>
            <a:gdLst/>
            <a:ahLst/>
            <a:cxnLst/>
            <a:rect l="l" t="t" r="r" b="b"/>
            <a:pathLst>
              <a:path w="4436745">
                <a:moveTo>
                  <a:pt x="0" y="0"/>
                </a:moveTo>
                <a:lnTo>
                  <a:pt x="4436364" y="0"/>
                </a:lnTo>
              </a:path>
            </a:pathLst>
          </a:custGeom>
          <a:ln w="4572">
            <a:solidFill>
              <a:srgbClr val="DFF4FB"/>
            </a:solidFill>
          </a:ln>
        </p:spPr>
        <p:txBody>
          <a:bodyPr wrap="square" lIns="0" tIns="0" rIns="0" bIns="0" rtlCol="0"/>
          <a:lstStyle/>
          <a:p>
            <a:endParaRPr/>
          </a:p>
        </p:txBody>
      </p:sp>
      <p:sp>
        <p:nvSpPr>
          <p:cNvPr id="222" name="object 222"/>
          <p:cNvSpPr/>
          <p:nvPr/>
        </p:nvSpPr>
        <p:spPr>
          <a:xfrm>
            <a:off x="667664" y="2481072"/>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DDF4FB"/>
          </a:solidFill>
        </p:spPr>
        <p:txBody>
          <a:bodyPr wrap="square" lIns="0" tIns="0" rIns="0" bIns="0" rtlCol="0"/>
          <a:lstStyle/>
          <a:p>
            <a:endParaRPr/>
          </a:p>
        </p:txBody>
      </p:sp>
      <p:sp>
        <p:nvSpPr>
          <p:cNvPr id="223" name="object 223"/>
          <p:cNvSpPr/>
          <p:nvPr/>
        </p:nvSpPr>
        <p:spPr>
          <a:xfrm>
            <a:off x="667664" y="2496312"/>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DDF4FB"/>
          </a:solidFill>
        </p:spPr>
        <p:txBody>
          <a:bodyPr wrap="square" lIns="0" tIns="0" rIns="0" bIns="0" rtlCol="0"/>
          <a:lstStyle/>
          <a:p>
            <a:endParaRPr/>
          </a:p>
        </p:txBody>
      </p:sp>
      <p:sp>
        <p:nvSpPr>
          <p:cNvPr id="224" name="object 224"/>
          <p:cNvSpPr/>
          <p:nvPr/>
        </p:nvSpPr>
        <p:spPr>
          <a:xfrm>
            <a:off x="667664" y="2516886"/>
            <a:ext cx="4436745" cy="0"/>
          </a:xfrm>
          <a:custGeom>
            <a:avLst/>
            <a:gdLst/>
            <a:ahLst/>
            <a:cxnLst/>
            <a:rect l="l" t="t" r="r" b="b"/>
            <a:pathLst>
              <a:path w="4436745">
                <a:moveTo>
                  <a:pt x="0" y="0"/>
                </a:moveTo>
                <a:lnTo>
                  <a:pt x="4436364" y="0"/>
                </a:lnTo>
              </a:path>
            </a:pathLst>
          </a:custGeom>
          <a:ln w="10668">
            <a:solidFill>
              <a:srgbClr val="DBF4FB"/>
            </a:solidFill>
          </a:ln>
        </p:spPr>
        <p:txBody>
          <a:bodyPr wrap="square" lIns="0" tIns="0" rIns="0" bIns="0" rtlCol="0"/>
          <a:lstStyle/>
          <a:p>
            <a:endParaRPr/>
          </a:p>
        </p:txBody>
      </p:sp>
      <p:sp>
        <p:nvSpPr>
          <p:cNvPr id="225" name="object 225"/>
          <p:cNvSpPr/>
          <p:nvPr/>
        </p:nvSpPr>
        <p:spPr>
          <a:xfrm>
            <a:off x="667664" y="2524506"/>
            <a:ext cx="4436745" cy="0"/>
          </a:xfrm>
          <a:custGeom>
            <a:avLst/>
            <a:gdLst/>
            <a:ahLst/>
            <a:cxnLst/>
            <a:rect l="l" t="t" r="r" b="b"/>
            <a:pathLst>
              <a:path w="4436745">
                <a:moveTo>
                  <a:pt x="0" y="0"/>
                </a:moveTo>
                <a:lnTo>
                  <a:pt x="4436364" y="0"/>
                </a:lnTo>
              </a:path>
            </a:pathLst>
          </a:custGeom>
          <a:ln w="4572">
            <a:solidFill>
              <a:srgbClr val="DBF2FB"/>
            </a:solidFill>
          </a:ln>
        </p:spPr>
        <p:txBody>
          <a:bodyPr wrap="square" lIns="0" tIns="0" rIns="0" bIns="0" rtlCol="0"/>
          <a:lstStyle/>
          <a:p>
            <a:endParaRPr/>
          </a:p>
        </p:txBody>
      </p:sp>
      <p:sp>
        <p:nvSpPr>
          <p:cNvPr id="226" name="object 226"/>
          <p:cNvSpPr/>
          <p:nvPr/>
        </p:nvSpPr>
        <p:spPr>
          <a:xfrm>
            <a:off x="667664" y="2526792"/>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DBF2FB"/>
          </a:solidFill>
        </p:spPr>
        <p:txBody>
          <a:bodyPr wrap="square" lIns="0" tIns="0" rIns="0" bIns="0" rtlCol="0"/>
          <a:lstStyle/>
          <a:p>
            <a:endParaRPr/>
          </a:p>
        </p:txBody>
      </p:sp>
      <p:sp>
        <p:nvSpPr>
          <p:cNvPr id="227" name="object 227"/>
          <p:cNvSpPr/>
          <p:nvPr/>
        </p:nvSpPr>
        <p:spPr>
          <a:xfrm>
            <a:off x="667664" y="2542176"/>
            <a:ext cx="4436745" cy="17145"/>
          </a:xfrm>
          <a:custGeom>
            <a:avLst/>
            <a:gdLst/>
            <a:ahLst/>
            <a:cxnLst/>
            <a:rect l="l" t="t" r="r" b="b"/>
            <a:pathLst>
              <a:path w="4436745" h="17144">
                <a:moveTo>
                  <a:pt x="0" y="16764"/>
                </a:moveTo>
                <a:lnTo>
                  <a:pt x="4436364" y="16764"/>
                </a:lnTo>
                <a:lnTo>
                  <a:pt x="4436364" y="0"/>
                </a:lnTo>
                <a:lnTo>
                  <a:pt x="0" y="0"/>
                </a:lnTo>
                <a:lnTo>
                  <a:pt x="0" y="16764"/>
                </a:lnTo>
                <a:close/>
              </a:path>
            </a:pathLst>
          </a:custGeom>
          <a:solidFill>
            <a:srgbClr val="DAF2FB"/>
          </a:solidFill>
        </p:spPr>
        <p:txBody>
          <a:bodyPr wrap="square" lIns="0" tIns="0" rIns="0" bIns="0" rtlCol="0"/>
          <a:lstStyle/>
          <a:p>
            <a:endParaRPr/>
          </a:p>
        </p:txBody>
      </p:sp>
      <p:sp>
        <p:nvSpPr>
          <p:cNvPr id="228" name="object 228"/>
          <p:cNvSpPr/>
          <p:nvPr/>
        </p:nvSpPr>
        <p:spPr>
          <a:xfrm>
            <a:off x="667664" y="2563368"/>
            <a:ext cx="4436745" cy="0"/>
          </a:xfrm>
          <a:custGeom>
            <a:avLst/>
            <a:gdLst/>
            <a:ahLst/>
            <a:cxnLst/>
            <a:rect l="l" t="t" r="r" b="b"/>
            <a:pathLst>
              <a:path w="4436745">
                <a:moveTo>
                  <a:pt x="0" y="0"/>
                </a:moveTo>
                <a:lnTo>
                  <a:pt x="4436364" y="0"/>
                </a:lnTo>
              </a:path>
            </a:pathLst>
          </a:custGeom>
          <a:ln w="9144">
            <a:solidFill>
              <a:srgbClr val="D8F2FB"/>
            </a:solidFill>
          </a:ln>
        </p:spPr>
        <p:txBody>
          <a:bodyPr wrap="square" lIns="0" tIns="0" rIns="0" bIns="0" rtlCol="0"/>
          <a:lstStyle/>
          <a:p>
            <a:endParaRPr/>
          </a:p>
        </p:txBody>
      </p:sp>
      <p:sp>
        <p:nvSpPr>
          <p:cNvPr id="229" name="object 229"/>
          <p:cNvSpPr/>
          <p:nvPr/>
        </p:nvSpPr>
        <p:spPr>
          <a:xfrm>
            <a:off x="667664" y="2570989"/>
            <a:ext cx="4436745" cy="0"/>
          </a:xfrm>
          <a:custGeom>
            <a:avLst/>
            <a:gdLst/>
            <a:ahLst/>
            <a:cxnLst/>
            <a:rect l="l" t="t" r="r" b="b"/>
            <a:pathLst>
              <a:path w="4436745">
                <a:moveTo>
                  <a:pt x="0" y="0"/>
                </a:moveTo>
                <a:lnTo>
                  <a:pt x="4436364" y="0"/>
                </a:lnTo>
              </a:path>
            </a:pathLst>
          </a:custGeom>
          <a:ln w="6096">
            <a:solidFill>
              <a:srgbClr val="D8F2FB"/>
            </a:solidFill>
          </a:ln>
        </p:spPr>
        <p:txBody>
          <a:bodyPr wrap="square" lIns="0" tIns="0" rIns="0" bIns="0" rtlCol="0"/>
          <a:lstStyle/>
          <a:p>
            <a:endParaRPr/>
          </a:p>
        </p:txBody>
      </p:sp>
      <p:sp>
        <p:nvSpPr>
          <p:cNvPr id="230" name="object 230"/>
          <p:cNvSpPr/>
          <p:nvPr/>
        </p:nvSpPr>
        <p:spPr>
          <a:xfrm>
            <a:off x="667664" y="2574036"/>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D8F2FB"/>
          </a:solidFill>
        </p:spPr>
        <p:txBody>
          <a:bodyPr wrap="square" lIns="0" tIns="0" rIns="0" bIns="0" rtlCol="0"/>
          <a:lstStyle/>
          <a:p>
            <a:endParaRPr/>
          </a:p>
        </p:txBody>
      </p:sp>
      <p:sp>
        <p:nvSpPr>
          <p:cNvPr id="231" name="object 231"/>
          <p:cNvSpPr/>
          <p:nvPr/>
        </p:nvSpPr>
        <p:spPr>
          <a:xfrm>
            <a:off x="667664" y="2589276"/>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D6F2FB"/>
          </a:solidFill>
        </p:spPr>
        <p:txBody>
          <a:bodyPr wrap="square" lIns="0" tIns="0" rIns="0" bIns="0" rtlCol="0"/>
          <a:lstStyle/>
          <a:p>
            <a:endParaRPr/>
          </a:p>
        </p:txBody>
      </p:sp>
      <p:sp>
        <p:nvSpPr>
          <p:cNvPr id="232" name="object 232"/>
          <p:cNvSpPr/>
          <p:nvPr/>
        </p:nvSpPr>
        <p:spPr>
          <a:xfrm>
            <a:off x="667664" y="2604516"/>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D6F2FB"/>
          </a:solidFill>
        </p:spPr>
        <p:txBody>
          <a:bodyPr wrap="square" lIns="0" tIns="0" rIns="0" bIns="0" rtlCol="0"/>
          <a:lstStyle/>
          <a:p>
            <a:endParaRPr/>
          </a:p>
        </p:txBody>
      </p:sp>
      <p:sp>
        <p:nvSpPr>
          <p:cNvPr id="233" name="object 233"/>
          <p:cNvSpPr/>
          <p:nvPr/>
        </p:nvSpPr>
        <p:spPr>
          <a:xfrm>
            <a:off x="667664" y="2619756"/>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D4F0FB"/>
          </a:solidFill>
        </p:spPr>
        <p:txBody>
          <a:bodyPr wrap="square" lIns="0" tIns="0" rIns="0" bIns="0" rtlCol="0"/>
          <a:lstStyle/>
          <a:p>
            <a:endParaRPr/>
          </a:p>
        </p:txBody>
      </p:sp>
      <p:sp>
        <p:nvSpPr>
          <p:cNvPr id="234" name="object 234"/>
          <p:cNvSpPr/>
          <p:nvPr/>
        </p:nvSpPr>
        <p:spPr>
          <a:xfrm>
            <a:off x="667664" y="2634996"/>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D4F0FB"/>
          </a:solidFill>
        </p:spPr>
        <p:txBody>
          <a:bodyPr wrap="square" lIns="0" tIns="0" rIns="0" bIns="0" rtlCol="0"/>
          <a:lstStyle/>
          <a:p>
            <a:endParaRPr/>
          </a:p>
        </p:txBody>
      </p:sp>
      <p:sp>
        <p:nvSpPr>
          <p:cNvPr id="235" name="object 235"/>
          <p:cNvSpPr/>
          <p:nvPr/>
        </p:nvSpPr>
        <p:spPr>
          <a:xfrm>
            <a:off x="667664" y="2650235"/>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D3F0FB"/>
          </a:solidFill>
        </p:spPr>
        <p:txBody>
          <a:bodyPr wrap="square" lIns="0" tIns="0" rIns="0" bIns="0" rtlCol="0"/>
          <a:lstStyle/>
          <a:p>
            <a:endParaRPr/>
          </a:p>
        </p:txBody>
      </p:sp>
      <p:sp>
        <p:nvSpPr>
          <p:cNvPr id="236" name="object 236"/>
          <p:cNvSpPr/>
          <p:nvPr/>
        </p:nvSpPr>
        <p:spPr>
          <a:xfrm>
            <a:off x="667664" y="2665476"/>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D1EFFB"/>
          </a:solidFill>
        </p:spPr>
        <p:txBody>
          <a:bodyPr wrap="square" lIns="0" tIns="0" rIns="0" bIns="0" rtlCol="0"/>
          <a:lstStyle/>
          <a:p>
            <a:endParaRPr/>
          </a:p>
        </p:txBody>
      </p:sp>
      <p:sp>
        <p:nvSpPr>
          <p:cNvPr id="237" name="object 237"/>
          <p:cNvSpPr/>
          <p:nvPr/>
        </p:nvSpPr>
        <p:spPr>
          <a:xfrm>
            <a:off x="667664" y="2686050"/>
            <a:ext cx="4436745" cy="0"/>
          </a:xfrm>
          <a:custGeom>
            <a:avLst/>
            <a:gdLst/>
            <a:ahLst/>
            <a:cxnLst/>
            <a:rect l="l" t="t" r="r" b="b"/>
            <a:pathLst>
              <a:path w="4436745">
                <a:moveTo>
                  <a:pt x="0" y="0"/>
                </a:moveTo>
                <a:lnTo>
                  <a:pt x="4436364" y="0"/>
                </a:lnTo>
              </a:path>
            </a:pathLst>
          </a:custGeom>
          <a:ln w="10668">
            <a:solidFill>
              <a:srgbClr val="D1EFFB"/>
            </a:solidFill>
          </a:ln>
        </p:spPr>
        <p:txBody>
          <a:bodyPr wrap="square" lIns="0" tIns="0" rIns="0" bIns="0" rtlCol="0"/>
          <a:lstStyle/>
          <a:p>
            <a:endParaRPr/>
          </a:p>
        </p:txBody>
      </p:sp>
      <p:sp>
        <p:nvSpPr>
          <p:cNvPr id="238" name="object 238"/>
          <p:cNvSpPr/>
          <p:nvPr/>
        </p:nvSpPr>
        <p:spPr>
          <a:xfrm>
            <a:off x="667664" y="2699005"/>
            <a:ext cx="4436745" cy="0"/>
          </a:xfrm>
          <a:custGeom>
            <a:avLst/>
            <a:gdLst/>
            <a:ahLst/>
            <a:cxnLst/>
            <a:rect l="l" t="t" r="r" b="b"/>
            <a:pathLst>
              <a:path w="4436745">
                <a:moveTo>
                  <a:pt x="0" y="0"/>
                </a:moveTo>
                <a:lnTo>
                  <a:pt x="4436364" y="0"/>
                </a:lnTo>
              </a:path>
            </a:pathLst>
          </a:custGeom>
          <a:ln w="15240">
            <a:solidFill>
              <a:srgbClr val="CFEFFB"/>
            </a:solidFill>
          </a:ln>
        </p:spPr>
        <p:txBody>
          <a:bodyPr wrap="square" lIns="0" tIns="0" rIns="0" bIns="0" rtlCol="0"/>
          <a:lstStyle/>
          <a:p>
            <a:endParaRPr/>
          </a:p>
        </p:txBody>
      </p:sp>
      <p:sp>
        <p:nvSpPr>
          <p:cNvPr id="239" name="object 239"/>
          <p:cNvSpPr/>
          <p:nvPr/>
        </p:nvSpPr>
        <p:spPr>
          <a:xfrm>
            <a:off x="667664" y="2711958"/>
            <a:ext cx="4436745" cy="0"/>
          </a:xfrm>
          <a:custGeom>
            <a:avLst/>
            <a:gdLst/>
            <a:ahLst/>
            <a:cxnLst/>
            <a:rect l="l" t="t" r="r" b="b"/>
            <a:pathLst>
              <a:path w="4436745">
                <a:moveTo>
                  <a:pt x="0" y="0"/>
                </a:moveTo>
                <a:lnTo>
                  <a:pt x="4436364" y="0"/>
                </a:lnTo>
              </a:path>
            </a:pathLst>
          </a:custGeom>
          <a:ln w="10668">
            <a:solidFill>
              <a:srgbClr val="CFEFFB"/>
            </a:solidFill>
          </a:ln>
        </p:spPr>
        <p:txBody>
          <a:bodyPr wrap="square" lIns="0" tIns="0" rIns="0" bIns="0" rtlCol="0"/>
          <a:lstStyle/>
          <a:p>
            <a:endParaRPr/>
          </a:p>
        </p:txBody>
      </p:sp>
      <p:sp>
        <p:nvSpPr>
          <p:cNvPr id="240" name="object 240"/>
          <p:cNvSpPr/>
          <p:nvPr/>
        </p:nvSpPr>
        <p:spPr>
          <a:xfrm>
            <a:off x="667664" y="2719578"/>
            <a:ext cx="4436745" cy="0"/>
          </a:xfrm>
          <a:custGeom>
            <a:avLst/>
            <a:gdLst/>
            <a:ahLst/>
            <a:cxnLst/>
            <a:rect l="l" t="t" r="r" b="b"/>
            <a:pathLst>
              <a:path w="4436745">
                <a:moveTo>
                  <a:pt x="0" y="0"/>
                </a:moveTo>
                <a:lnTo>
                  <a:pt x="4436364" y="0"/>
                </a:lnTo>
              </a:path>
            </a:pathLst>
          </a:custGeom>
          <a:ln w="4572">
            <a:solidFill>
              <a:srgbClr val="CFEFFB"/>
            </a:solidFill>
          </a:ln>
        </p:spPr>
        <p:txBody>
          <a:bodyPr wrap="square" lIns="0" tIns="0" rIns="0" bIns="0" rtlCol="0"/>
          <a:lstStyle/>
          <a:p>
            <a:endParaRPr/>
          </a:p>
        </p:txBody>
      </p:sp>
      <p:sp>
        <p:nvSpPr>
          <p:cNvPr id="241" name="object 241"/>
          <p:cNvSpPr/>
          <p:nvPr/>
        </p:nvSpPr>
        <p:spPr>
          <a:xfrm>
            <a:off x="667664" y="2721864"/>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CDEFFB"/>
          </a:solidFill>
        </p:spPr>
        <p:txBody>
          <a:bodyPr wrap="square" lIns="0" tIns="0" rIns="0" bIns="0" rtlCol="0"/>
          <a:lstStyle/>
          <a:p>
            <a:endParaRPr/>
          </a:p>
        </p:txBody>
      </p:sp>
      <p:sp>
        <p:nvSpPr>
          <p:cNvPr id="242" name="object 242"/>
          <p:cNvSpPr/>
          <p:nvPr/>
        </p:nvSpPr>
        <p:spPr>
          <a:xfrm>
            <a:off x="667664" y="2737103"/>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CDEFFB"/>
          </a:solidFill>
        </p:spPr>
        <p:txBody>
          <a:bodyPr wrap="square" lIns="0" tIns="0" rIns="0" bIns="0" rtlCol="0"/>
          <a:lstStyle/>
          <a:p>
            <a:endParaRPr/>
          </a:p>
        </p:txBody>
      </p:sp>
      <p:sp>
        <p:nvSpPr>
          <p:cNvPr id="243" name="object 243"/>
          <p:cNvSpPr/>
          <p:nvPr/>
        </p:nvSpPr>
        <p:spPr>
          <a:xfrm>
            <a:off x="667664" y="2757678"/>
            <a:ext cx="4436745" cy="0"/>
          </a:xfrm>
          <a:custGeom>
            <a:avLst/>
            <a:gdLst/>
            <a:ahLst/>
            <a:cxnLst/>
            <a:rect l="l" t="t" r="r" b="b"/>
            <a:pathLst>
              <a:path w="4436745">
                <a:moveTo>
                  <a:pt x="0" y="0"/>
                </a:moveTo>
                <a:lnTo>
                  <a:pt x="4436364" y="0"/>
                </a:lnTo>
              </a:path>
            </a:pathLst>
          </a:custGeom>
          <a:ln w="10668">
            <a:solidFill>
              <a:srgbClr val="CCEFFB"/>
            </a:solidFill>
          </a:ln>
        </p:spPr>
        <p:txBody>
          <a:bodyPr wrap="square" lIns="0" tIns="0" rIns="0" bIns="0" rtlCol="0"/>
          <a:lstStyle/>
          <a:p>
            <a:endParaRPr/>
          </a:p>
        </p:txBody>
      </p:sp>
      <p:sp>
        <p:nvSpPr>
          <p:cNvPr id="244" name="object 244"/>
          <p:cNvSpPr/>
          <p:nvPr/>
        </p:nvSpPr>
        <p:spPr>
          <a:xfrm>
            <a:off x="667664" y="2765298"/>
            <a:ext cx="4436745" cy="0"/>
          </a:xfrm>
          <a:custGeom>
            <a:avLst/>
            <a:gdLst/>
            <a:ahLst/>
            <a:cxnLst/>
            <a:rect l="l" t="t" r="r" b="b"/>
            <a:pathLst>
              <a:path w="4436745">
                <a:moveTo>
                  <a:pt x="0" y="0"/>
                </a:moveTo>
                <a:lnTo>
                  <a:pt x="4436364" y="0"/>
                </a:lnTo>
              </a:path>
            </a:pathLst>
          </a:custGeom>
          <a:ln w="4572">
            <a:solidFill>
              <a:srgbClr val="CCEDFB"/>
            </a:solidFill>
          </a:ln>
        </p:spPr>
        <p:txBody>
          <a:bodyPr wrap="square" lIns="0" tIns="0" rIns="0" bIns="0" rtlCol="0"/>
          <a:lstStyle/>
          <a:p>
            <a:endParaRPr/>
          </a:p>
        </p:txBody>
      </p:sp>
      <p:sp>
        <p:nvSpPr>
          <p:cNvPr id="245" name="object 245"/>
          <p:cNvSpPr/>
          <p:nvPr/>
        </p:nvSpPr>
        <p:spPr>
          <a:xfrm>
            <a:off x="667664" y="2767584"/>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CAEDFB"/>
          </a:solidFill>
        </p:spPr>
        <p:txBody>
          <a:bodyPr wrap="square" lIns="0" tIns="0" rIns="0" bIns="0" rtlCol="0"/>
          <a:lstStyle/>
          <a:p>
            <a:endParaRPr/>
          </a:p>
        </p:txBody>
      </p:sp>
      <p:sp>
        <p:nvSpPr>
          <p:cNvPr id="246" name="object 246"/>
          <p:cNvSpPr/>
          <p:nvPr/>
        </p:nvSpPr>
        <p:spPr>
          <a:xfrm>
            <a:off x="667664" y="2782824"/>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CAEDFB"/>
          </a:solidFill>
        </p:spPr>
        <p:txBody>
          <a:bodyPr wrap="square" lIns="0" tIns="0" rIns="0" bIns="0" rtlCol="0"/>
          <a:lstStyle/>
          <a:p>
            <a:endParaRPr/>
          </a:p>
        </p:txBody>
      </p:sp>
      <p:sp>
        <p:nvSpPr>
          <p:cNvPr id="247" name="object 247"/>
          <p:cNvSpPr/>
          <p:nvPr/>
        </p:nvSpPr>
        <p:spPr>
          <a:xfrm>
            <a:off x="667664" y="2798208"/>
            <a:ext cx="4436745" cy="17145"/>
          </a:xfrm>
          <a:custGeom>
            <a:avLst/>
            <a:gdLst/>
            <a:ahLst/>
            <a:cxnLst/>
            <a:rect l="l" t="t" r="r" b="b"/>
            <a:pathLst>
              <a:path w="4436745" h="17144">
                <a:moveTo>
                  <a:pt x="0" y="16764"/>
                </a:moveTo>
                <a:lnTo>
                  <a:pt x="4436364" y="16764"/>
                </a:lnTo>
                <a:lnTo>
                  <a:pt x="4436364" y="0"/>
                </a:lnTo>
                <a:lnTo>
                  <a:pt x="0" y="0"/>
                </a:lnTo>
                <a:lnTo>
                  <a:pt x="0" y="16764"/>
                </a:lnTo>
                <a:close/>
              </a:path>
            </a:pathLst>
          </a:custGeom>
          <a:solidFill>
            <a:srgbClr val="C8EDFB"/>
          </a:solidFill>
        </p:spPr>
        <p:txBody>
          <a:bodyPr wrap="square" lIns="0" tIns="0" rIns="0" bIns="0" rtlCol="0"/>
          <a:lstStyle/>
          <a:p>
            <a:endParaRPr/>
          </a:p>
        </p:txBody>
      </p:sp>
      <p:sp>
        <p:nvSpPr>
          <p:cNvPr id="248" name="object 248"/>
          <p:cNvSpPr/>
          <p:nvPr/>
        </p:nvSpPr>
        <p:spPr>
          <a:xfrm>
            <a:off x="667664" y="2814828"/>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C8EDFB"/>
          </a:solidFill>
        </p:spPr>
        <p:txBody>
          <a:bodyPr wrap="square" lIns="0" tIns="0" rIns="0" bIns="0" rtlCol="0"/>
          <a:lstStyle/>
          <a:p>
            <a:endParaRPr/>
          </a:p>
        </p:txBody>
      </p:sp>
      <p:sp>
        <p:nvSpPr>
          <p:cNvPr id="249" name="object 249"/>
          <p:cNvSpPr/>
          <p:nvPr/>
        </p:nvSpPr>
        <p:spPr>
          <a:xfrm>
            <a:off x="667664" y="2830068"/>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C6EDFB"/>
          </a:solidFill>
        </p:spPr>
        <p:txBody>
          <a:bodyPr wrap="square" lIns="0" tIns="0" rIns="0" bIns="0" rtlCol="0"/>
          <a:lstStyle/>
          <a:p>
            <a:endParaRPr/>
          </a:p>
        </p:txBody>
      </p:sp>
      <p:sp>
        <p:nvSpPr>
          <p:cNvPr id="250" name="object 250"/>
          <p:cNvSpPr/>
          <p:nvPr/>
        </p:nvSpPr>
        <p:spPr>
          <a:xfrm>
            <a:off x="667664" y="2845308"/>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C6EDFB"/>
          </a:solidFill>
        </p:spPr>
        <p:txBody>
          <a:bodyPr wrap="square" lIns="0" tIns="0" rIns="0" bIns="0" rtlCol="0"/>
          <a:lstStyle/>
          <a:p>
            <a:endParaRPr/>
          </a:p>
        </p:txBody>
      </p:sp>
      <p:sp>
        <p:nvSpPr>
          <p:cNvPr id="251" name="object 251"/>
          <p:cNvSpPr/>
          <p:nvPr/>
        </p:nvSpPr>
        <p:spPr>
          <a:xfrm>
            <a:off x="667664" y="2860548"/>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C4EBFB"/>
          </a:solidFill>
        </p:spPr>
        <p:txBody>
          <a:bodyPr wrap="square" lIns="0" tIns="0" rIns="0" bIns="0" rtlCol="0"/>
          <a:lstStyle/>
          <a:p>
            <a:endParaRPr/>
          </a:p>
        </p:txBody>
      </p:sp>
      <p:sp>
        <p:nvSpPr>
          <p:cNvPr id="252" name="object 252"/>
          <p:cNvSpPr/>
          <p:nvPr/>
        </p:nvSpPr>
        <p:spPr>
          <a:xfrm>
            <a:off x="667664" y="2875788"/>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C3EBFB"/>
          </a:solidFill>
        </p:spPr>
        <p:txBody>
          <a:bodyPr wrap="square" lIns="0" tIns="0" rIns="0" bIns="0" rtlCol="0"/>
          <a:lstStyle/>
          <a:p>
            <a:endParaRPr/>
          </a:p>
        </p:txBody>
      </p:sp>
      <p:sp>
        <p:nvSpPr>
          <p:cNvPr id="253" name="object 253"/>
          <p:cNvSpPr/>
          <p:nvPr/>
        </p:nvSpPr>
        <p:spPr>
          <a:xfrm>
            <a:off x="667664" y="2891028"/>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C3EBFB"/>
          </a:solidFill>
        </p:spPr>
        <p:txBody>
          <a:bodyPr wrap="square" lIns="0" tIns="0" rIns="0" bIns="0" rtlCol="0"/>
          <a:lstStyle/>
          <a:p>
            <a:endParaRPr/>
          </a:p>
        </p:txBody>
      </p:sp>
      <p:sp>
        <p:nvSpPr>
          <p:cNvPr id="254" name="object 254"/>
          <p:cNvSpPr/>
          <p:nvPr/>
        </p:nvSpPr>
        <p:spPr>
          <a:xfrm>
            <a:off x="667664" y="2908554"/>
            <a:ext cx="4436745" cy="0"/>
          </a:xfrm>
          <a:custGeom>
            <a:avLst/>
            <a:gdLst/>
            <a:ahLst/>
            <a:cxnLst/>
            <a:rect l="l" t="t" r="r" b="b"/>
            <a:pathLst>
              <a:path w="4436745">
                <a:moveTo>
                  <a:pt x="0" y="0"/>
                </a:moveTo>
                <a:lnTo>
                  <a:pt x="4436364" y="0"/>
                </a:lnTo>
              </a:path>
            </a:pathLst>
          </a:custGeom>
          <a:ln w="4572">
            <a:solidFill>
              <a:srgbClr val="C1EBFB"/>
            </a:solidFill>
          </a:ln>
        </p:spPr>
        <p:txBody>
          <a:bodyPr wrap="square" lIns="0" tIns="0" rIns="0" bIns="0" rtlCol="0"/>
          <a:lstStyle/>
          <a:p>
            <a:endParaRPr/>
          </a:p>
        </p:txBody>
      </p:sp>
      <p:sp>
        <p:nvSpPr>
          <p:cNvPr id="255" name="object 255"/>
          <p:cNvSpPr/>
          <p:nvPr/>
        </p:nvSpPr>
        <p:spPr>
          <a:xfrm>
            <a:off x="667664" y="2916175"/>
            <a:ext cx="4436745" cy="0"/>
          </a:xfrm>
          <a:custGeom>
            <a:avLst/>
            <a:gdLst/>
            <a:ahLst/>
            <a:cxnLst/>
            <a:rect l="l" t="t" r="r" b="b"/>
            <a:pathLst>
              <a:path w="4436745">
                <a:moveTo>
                  <a:pt x="0" y="0"/>
                </a:moveTo>
                <a:lnTo>
                  <a:pt x="4436364" y="0"/>
                </a:lnTo>
              </a:path>
            </a:pathLst>
          </a:custGeom>
          <a:ln w="10668">
            <a:solidFill>
              <a:srgbClr val="C1EBFB"/>
            </a:solidFill>
          </a:ln>
        </p:spPr>
        <p:txBody>
          <a:bodyPr wrap="square" lIns="0" tIns="0" rIns="0" bIns="0" rtlCol="0"/>
          <a:lstStyle/>
          <a:p>
            <a:endParaRPr/>
          </a:p>
        </p:txBody>
      </p:sp>
      <p:sp>
        <p:nvSpPr>
          <p:cNvPr id="256" name="object 256"/>
          <p:cNvSpPr/>
          <p:nvPr/>
        </p:nvSpPr>
        <p:spPr>
          <a:xfrm>
            <a:off x="667664" y="2921508"/>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C1EBFB"/>
          </a:solidFill>
        </p:spPr>
        <p:txBody>
          <a:bodyPr wrap="square" lIns="0" tIns="0" rIns="0" bIns="0" rtlCol="0"/>
          <a:lstStyle/>
          <a:p>
            <a:endParaRPr/>
          </a:p>
        </p:txBody>
      </p:sp>
      <p:sp>
        <p:nvSpPr>
          <p:cNvPr id="257" name="object 257"/>
          <p:cNvSpPr/>
          <p:nvPr/>
        </p:nvSpPr>
        <p:spPr>
          <a:xfrm>
            <a:off x="667664" y="2936748"/>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BFEBFB"/>
          </a:solidFill>
        </p:spPr>
        <p:txBody>
          <a:bodyPr wrap="square" lIns="0" tIns="0" rIns="0" bIns="0" rtlCol="0"/>
          <a:lstStyle/>
          <a:p>
            <a:endParaRPr/>
          </a:p>
        </p:txBody>
      </p:sp>
      <p:sp>
        <p:nvSpPr>
          <p:cNvPr id="258" name="object 258"/>
          <p:cNvSpPr/>
          <p:nvPr/>
        </p:nvSpPr>
        <p:spPr>
          <a:xfrm>
            <a:off x="667664" y="2955036"/>
            <a:ext cx="4436745" cy="0"/>
          </a:xfrm>
          <a:custGeom>
            <a:avLst/>
            <a:gdLst/>
            <a:ahLst/>
            <a:cxnLst/>
            <a:rect l="l" t="t" r="r" b="b"/>
            <a:pathLst>
              <a:path w="4436745">
                <a:moveTo>
                  <a:pt x="0" y="0"/>
                </a:moveTo>
                <a:lnTo>
                  <a:pt x="4436364" y="0"/>
                </a:lnTo>
              </a:path>
            </a:pathLst>
          </a:custGeom>
          <a:ln w="6096">
            <a:solidFill>
              <a:srgbClr val="BFEBFB"/>
            </a:solidFill>
          </a:ln>
        </p:spPr>
        <p:txBody>
          <a:bodyPr wrap="square" lIns="0" tIns="0" rIns="0" bIns="0" rtlCol="0"/>
          <a:lstStyle/>
          <a:p>
            <a:endParaRPr/>
          </a:p>
        </p:txBody>
      </p:sp>
      <p:sp>
        <p:nvSpPr>
          <p:cNvPr id="259" name="object 259"/>
          <p:cNvSpPr/>
          <p:nvPr/>
        </p:nvSpPr>
        <p:spPr>
          <a:xfrm>
            <a:off x="667664" y="2962656"/>
            <a:ext cx="4436745" cy="0"/>
          </a:xfrm>
          <a:custGeom>
            <a:avLst/>
            <a:gdLst/>
            <a:ahLst/>
            <a:cxnLst/>
            <a:rect l="l" t="t" r="r" b="b"/>
            <a:pathLst>
              <a:path w="4436745">
                <a:moveTo>
                  <a:pt x="0" y="0"/>
                </a:moveTo>
                <a:lnTo>
                  <a:pt x="4436364" y="0"/>
                </a:lnTo>
              </a:path>
            </a:pathLst>
          </a:custGeom>
          <a:ln w="9144">
            <a:solidFill>
              <a:srgbClr val="BFE9F9"/>
            </a:solidFill>
          </a:ln>
        </p:spPr>
        <p:txBody>
          <a:bodyPr wrap="square" lIns="0" tIns="0" rIns="0" bIns="0" rtlCol="0"/>
          <a:lstStyle/>
          <a:p>
            <a:endParaRPr/>
          </a:p>
        </p:txBody>
      </p:sp>
      <p:sp>
        <p:nvSpPr>
          <p:cNvPr id="260" name="object 260"/>
          <p:cNvSpPr/>
          <p:nvPr/>
        </p:nvSpPr>
        <p:spPr>
          <a:xfrm>
            <a:off x="667664" y="2967228"/>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BDE9F9"/>
          </a:solidFill>
        </p:spPr>
        <p:txBody>
          <a:bodyPr wrap="square" lIns="0" tIns="0" rIns="0" bIns="0" rtlCol="0"/>
          <a:lstStyle/>
          <a:p>
            <a:endParaRPr/>
          </a:p>
        </p:txBody>
      </p:sp>
      <p:sp>
        <p:nvSpPr>
          <p:cNvPr id="261" name="object 261"/>
          <p:cNvSpPr/>
          <p:nvPr/>
        </p:nvSpPr>
        <p:spPr>
          <a:xfrm>
            <a:off x="667664" y="2982611"/>
            <a:ext cx="4436745" cy="17145"/>
          </a:xfrm>
          <a:custGeom>
            <a:avLst/>
            <a:gdLst/>
            <a:ahLst/>
            <a:cxnLst/>
            <a:rect l="l" t="t" r="r" b="b"/>
            <a:pathLst>
              <a:path w="4436745" h="17144">
                <a:moveTo>
                  <a:pt x="0" y="16764"/>
                </a:moveTo>
                <a:lnTo>
                  <a:pt x="4436364" y="16764"/>
                </a:lnTo>
                <a:lnTo>
                  <a:pt x="4436364" y="0"/>
                </a:lnTo>
                <a:lnTo>
                  <a:pt x="0" y="0"/>
                </a:lnTo>
                <a:lnTo>
                  <a:pt x="0" y="16764"/>
                </a:lnTo>
                <a:close/>
              </a:path>
            </a:pathLst>
          </a:custGeom>
          <a:solidFill>
            <a:srgbClr val="BCE9F9"/>
          </a:solidFill>
        </p:spPr>
        <p:txBody>
          <a:bodyPr wrap="square" lIns="0" tIns="0" rIns="0" bIns="0" rtlCol="0"/>
          <a:lstStyle/>
          <a:p>
            <a:endParaRPr/>
          </a:p>
        </p:txBody>
      </p:sp>
      <p:sp>
        <p:nvSpPr>
          <p:cNvPr id="262" name="object 262"/>
          <p:cNvSpPr/>
          <p:nvPr/>
        </p:nvSpPr>
        <p:spPr>
          <a:xfrm>
            <a:off x="667664" y="3003803"/>
            <a:ext cx="4436745" cy="0"/>
          </a:xfrm>
          <a:custGeom>
            <a:avLst/>
            <a:gdLst/>
            <a:ahLst/>
            <a:cxnLst/>
            <a:rect l="l" t="t" r="r" b="b"/>
            <a:pathLst>
              <a:path w="4436745">
                <a:moveTo>
                  <a:pt x="0" y="0"/>
                </a:moveTo>
                <a:lnTo>
                  <a:pt x="4436364" y="0"/>
                </a:lnTo>
              </a:path>
            </a:pathLst>
          </a:custGeom>
          <a:ln w="9144">
            <a:solidFill>
              <a:srgbClr val="BCE9F9"/>
            </a:solidFill>
          </a:ln>
        </p:spPr>
        <p:txBody>
          <a:bodyPr wrap="square" lIns="0" tIns="0" rIns="0" bIns="0" rtlCol="0"/>
          <a:lstStyle/>
          <a:p>
            <a:endParaRPr/>
          </a:p>
        </p:txBody>
      </p:sp>
      <p:sp>
        <p:nvSpPr>
          <p:cNvPr id="263" name="object 263"/>
          <p:cNvSpPr/>
          <p:nvPr/>
        </p:nvSpPr>
        <p:spPr>
          <a:xfrm>
            <a:off x="667664" y="3011424"/>
            <a:ext cx="4436745" cy="0"/>
          </a:xfrm>
          <a:custGeom>
            <a:avLst/>
            <a:gdLst/>
            <a:ahLst/>
            <a:cxnLst/>
            <a:rect l="l" t="t" r="r" b="b"/>
            <a:pathLst>
              <a:path w="4436745">
                <a:moveTo>
                  <a:pt x="0" y="0"/>
                </a:moveTo>
                <a:lnTo>
                  <a:pt x="4436364" y="0"/>
                </a:lnTo>
              </a:path>
            </a:pathLst>
          </a:custGeom>
          <a:ln w="6096">
            <a:solidFill>
              <a:srgbClr val="BCE8F9"/>
            </a:solidFill>
          </a:ln>
        </p:spPr>
        <p:txBody>
          <a:bodyPr wrap="square" lIns="0" tIns="0" rIns="0" bIns="0" rtlCol="0"/>
          <a:lstStyle/>
          <a:p>
            <a:endParaRPr/>
          </a:p>
        </p:txBody>
      </p:sp>
      <p:sp>
        <p:nvSpPr>
          <p:cNvPr id="264" name="object 264"/>
          <p:cNvSpPr/>
          <p:nvPr/>
        </p:nvSpPr>
        <p:spPr>
          <a:xfrm>
            <a:off x="667664" y="3014472"/>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BAE8F9"/>
          </a:solidFill>
        </p:spPr>
        <p:txBody>
          <a:bodyPr wrap="square" lIns="0" tIns="0" rIns="0" bIns="0" rtlCol="0"/>
          <a:lstStyle/>
          <a:p>
            <a:endParaRPr/>
          </a:p>
        </p:txBody>
      </p:sp>
      <p:sp>
        <p:nvSpPr>
          <p:cNvPr id="265" name="object 265"/>
          <p:cNvSpPr/>
          <p:nvPr/>
        </p:nvSpPr>
        <p:spPr>
          <a:xfrm>
            <a:off x="667664" y="3029712"/>
            <a:ext cx="4436745" cy="15240"/>
          </a:xfrm>
          <a:custGeom>
            <a:avLst/>
            <a:gdLst/>
            <a:ahLst/>
            <a:cxnLst/>
            <a:rect l="l" t="t" r="r" b="b"/>
            <a:pathLst>
              <a:path w="4436745" h="15239">
                <a:moveTo>
                  <a:pt x="0" y="15240"/>
                </a:moveTo>
                <a:lnTo>
                  <a:pt x="4436364" y="15240"/>
                </a:lnTo>
                <a:lnTo>
                  <a:pt x="4436364" y="0"/>
                </a:lnTo>
                <a:lnTo>
                  <a:pt x="0" y="0"/>
                </a:lnTo>
                <a:lnTo>
                  <a:pt x="0" y="15240"/>
                </a:lnTo>
                <a:close/>
              </a:path>
            </a:pathLst>
          </a:custGeom>
          <a:solidFill>
            <a:srgbClr val="BAE8F9"/>
          </a:solidFill>
        </p:spPr>
        <p:txBody>
          <a:bodyPr wrap="square" lIns="0" tIns="0" rIns="0" bIns="0" rtlCol="0"/>
          <a:lstStyle/>
          <a:p>
            <a:endParaRPr/>
          </a:p>
        </p:txBody>
      </p:sp>
      <p:sp>
        <p:nvSpPr>
          <p:cNvPr id="266" name="object 266"/>
          <p:cNvSpPr/>
          <p:nvPr/>
        </p:nvSpPr>
        <p:spPr>
          <a:xfrm>
            <a:off x="667664" y="3050286"/>
            <a:ext cx="4436745" cy="0"/>
          </a:xfrm>
          <a:custGeom>
            <a:avLst/>
            <a:gdLst/>
            <a:ahLst/>
            <a:cxnLst/>
            <a:rect l="l" t="t" r="r" b="b"/>
            <a:pathLst>
              <a:path w="4436745">
                <a:moveTo>
                  <a:pt x="0" y="0"/>
                </a:moveTo>
                <a:lnTo>
                  <a:pt x="4436364" y="0"/>
                </a:lnTo>
              </a:path>
            </a:pathLst>
          </a:custGeom>
          <a:ln w="10668">
            <a:solidFill>
              <a:srgbClr val="B8E8F9"/>
            </a:solidFill>
          </a:ln>
        </p:spPr>
        <p:txBody>
          <a:bodyPr wrap="square" lIns="0" tIns="0" rIns="0" bIns="0" rtlCol="0"/>
          <a:lstStyle/>
          <a:p>
            <a:endParaRPr/>
          </a:p>
        </p:txBody>
      </p:sp>
      <p:sp>
        <p:nvSpPr>
          <p:cNvPr id="267" name="object 267"/>
          <p:cNvSpPr/>
          <p:nvPr/>
        </p:nvSpPr>
        <p:spPr>
          <a:xfrm>
            <a:off x="667664" y="3057906"/>
            <a:ext cx="4436745" cy="0"/>
          </a:xfrm>
          <a:custGeom>
            <a:avLst/>
            <a:gdLst/>
            <a:ahLst/>
            <a:cxnLst/>
            <a:rect l="l" t="t" r="r" b="b"/>
            <a:pathLst>
              <a:path w="4436745">
                <a:moveTo>
                  <a:pt x="0" y="0"/>
                </a:moveTo>
                <a:lnTo>
                  <a:pt x="4436364" y="0"/>
                </a:lnTo>
              </a:path>
            </a:pathLst>
          </a:custGeom>
          <a:ln w="4572">
            <a:solidFill>
              <a:srgbClr val="B8E8F9"/>
            </a:solidFill>
          </a:ln>
        </p:spPr>
        <p:txBody>
          <a:bodyPr wrap="square" lIns="0" tIns="0" rIns="0" bIns="0" rtlCol="0"/>
          <a:lstStyle/>
          <a:p>
            <a:endParaRPr/>
          </a:p>
        </p:txBody>
      </p:sp>
      <p:sp>
        <p:nvSpPr>
          <p:cNvPr id="268" name="object 268"/>
          <p:cNvSpPr/>
          <p:nvPr/>
        </p:nvSpPr>
        <p:spPr>
          <a:xfrm>
            <a:off x="667664" y="3065526"/>
            <a:ext cx="4436745" cy="0"/>
          </a:xfrm>
          <a:custGeom>
            <a:avLst/>
            <a:gdLst/>
            <a:ahLst/>
            <a:cxnLst/>
            <a:rect l="l" t="t" r="r" b="b"/>
            <a:pathLst>
              <a:path w="4436745">
                <a:moveTo>
                  <a:pt x="0" y="0"/>
                </a:moveTo>
                <a:lnTo>
                  <a:pt x="4436364" y="0"/>
                </a:lnTo>
              </a:path>
            </a:pathLst>
          </a:custGeom>
          <a:ln w="10668">
            <a:solidFill>
              <a:srgbClr val="B8E8F9"/>
            </a:solidFill>
          </a:ln>
        </p:spPr>
        <p:txBody>
          <a:bodyPr wrap="square" lIns="0" tIns="0" rIns="0" bIns="0" rtlCol="0"/>
          <a:lstStyle/>
          <a:p>
            <a:endParaRPr/>
          </a:p>
        </p:txBody>
      </p:sp>
      <p:sp>
        <p:nvSpPr>
          <p:cNvPr id="269" name="object 269"/>
          <p:cNvSpPr/>
          <p:nvPr/>
        </p:nvSpPr>
        <p:spPr>
          <a:xfrm>
            <a:off x="667664" y="3070860"/>
            <a:ext cx="4436745" cy="132715"/>
          </a:xfrm>
          <a:custGeom>
            <a:avLst/>
            <a:gdLst/>
            <a:ahLst/>
            <a:cxnLst/>
            <a:rect l="l" t="t" r="r" b="b"/>
            <a:pathLst>
              <a:path w="4436745" h="132714">
                <a:moveTo>
                  <a:pt x="4436364" y="0"/>
                </a:moveTo>
                <a:lnTo>
                  <a:pt x="4436364" y="132588"/>
                </a:lnTo>
                <a:lnTo>
                  <a:pt x="0" y="132588"/>
                </a:lnTo>
                <a:lnTo>
                  <a:pt x="0" y="0"/>
                </a:lnTo>
                <a:lnTo>
                  <a:pt x="4436364" y="0"/>
                </a:lnTo>
                <a:close/>
              </a:path>
            </a:pathLst>
          </a:custGeom>
          <a:solidFill>
            <a:srgbClr val="B6E8F9"/>
          </a:solidFill>
        </p:spPr>
        <p:txBody>
          <a:bodyPr wrap="square" lIns="0" tIns="0" rIns="0" bIns="0" rtlCol="0"/>
          <a:lstStyle/>
          <a:p>
            <a:endParaRPr/>
          </a:p>
        </p:txBody>
      </p:sp>
      <p:sp>
        <p:nvSpPr>
          <p:cNvPr id="270" name="object 270"/>
          <p:cNvSpPr/>
          <p:nvPr/>
        </p:nvSpPr>
        <p:spPr>
          <a:xfrm>
            <a:off x="667664" y="3208782"/>
            <a:ext cx="4436745" cy="0"/>
          </a:xfrm>
          <a:custGeom>
            <a:avLst/>
            <a:gdLst/>
            <a:ahLst/>
            <a:cxnLst/>
            <a:rect l="l" t="t" r="r" b="b"/>
            <a:pathLst>
              <a:path w="4436745">
                <a:moveTo>
                  <a:pt x="0" y="0"/>
                </a:moveTo>
                <a:lnTo>
                  <a:pt x="4436364" y="0"/>
                </a:lnTo>
              </a:path>
            </a:pathLst>
          </a:custGeom>
          <a:ln w="10668">
            <a:solidFill>
              <a:srgbClr val="B8E8F9"/>
            </a:solidFill>
          </a:ln>
        </p:spPr>
        <p:txBody>
          <a:bodyPr wrap="square" lIns="0" tIns="0" rIns="0" bIns="0" rtlCol="0"/>
          <a:lstStyle/>
          <a:p>
            <a:endParaRPr/>
          </a:p>
        </p:txBody>
      </p:sp>
      <p:sp>
        <p:nvSpPr>
          <p:cNvPr id="271" name="object 271"/>
          <p:cNvSpPr/>
          <p:nvPr/>
        </p:nvSpPr>
        <p:spPr>
          <a:xfrm>
            <a:off x="667664" y="3218689"/>
            <a:ext cx="4436745" cy="0"/>
          </a:xfrm>
          <a:custGeom>
            <a:avLst/>
            <a:gdLst/>
            <a:ahLst/>
            <a:cxnLst/>
            <a:rect l="l" t="t" r="r" b="b"/>
            <a:pathLst>
              <a:path w="4436745">
                <a:moveTo>
                  <a:pt x="0" y="0"/>
                </a:moveTo>
                <a:lnTo>
                  <a:pt x="4436364" y="0"/>
                </a:lnTo>
              </a:path>
            </a:pathLst>
          </a:custGeom>
          <a:ln w="9144">
            <a:solidFill>
              <a:srgbClr val="B8E8F9"/>
            </a:solidFill>
          </a:ln>
        </p:spPr>
        <p:txBody>
          <a:bodyPr wrap="square" lIns="0" tIns="0" rIns="0" bIns="0" rtlCol="0"/>
          <a:lstStyle/>
          <a:p>
            <a:endParaRPr/>
          </a:p>
        </p:txBody>
      </p:sp>
      <p:sp>
        <p:nvSpPr>
          <p:cNvPr id="272" name="object 272"/>
          <p:cNvSpPr/>
          <p:nvPr/>
        </p:nvSpPr>
        <p:spPr>
          <a:xfrm>
            <a:off x="667664" y="3226308"/>
            <a:ext cx="4436745" cy="0"/>
          </a:xfrm>
          <a:custGeom>
            <a:avLst/>
            <a:gdLst/>
            <a:ahLst/>
            <a:cxnLst/>
            <a:rect l="l" t="t" r="r" b="b"/>
            <a:pathLst>
              <a:path w="4436745">
                <a:moveTo>
                  <a:pt x="0" y="0"/>
                </a:moveTo>
                <a:lnTo>
                  <a:pt x="4436364" y="0"/>
                </a:lnTo>
              </a:path>
            </a:pathLst>
          </a:custGeom>
          <a:ln w="6096">
            <a:solidFill>
              <a:srgbClr val="BAE8F9"/>
            </a:solidFill>
          </a:ln>
        </p:spPr>
        <p:txBody>
          <a:bodyPr wrap="square" lIns="0" tIns="0" rIns="0" bIns="0" rtlCol="0"/>
          <a:lstStyle/>
          <a:p>
            <a:endParaRPr/>
          </a:p>
        </p:txBody>
      </p:sp>
      <p:sp>
        <p:nvSpPr>
          <p:cNvPr id="273" name="object 273"/>
          <p:cNvSpPr/>
          <p:nvPr/>
        </p:nvSpPr>
        <p:spPr>
          <a:xfrm>
            <a:off x="667664" y="3233928"/>
            <a:ext cx="4436745" cy="0"/>
          </a:xfrm>
          <a:custGeom>
            <a:avLst/>
            <a:gdLst/>
            <a:ahLst/>
            <a:cxnLst/>
            <a:rect l="l" t="t" r="r" b="b"/>
            <a:pathLst>
              <a:path w="4436745">
                <a:moveTo>
                  <a:pt x="0" y="0"/>
                </a:moveTo>
                <a:lnTo>
                  <a:pt x="4436364" y="0"/>
                </a:lnTo>
              </a:path>
            </a:pathLst>
          </a:custGeom>
          <a:ln w="9144">
            <a:solidFill>
              <a:srgbClr val="BAE8F9"/>
            </a:solidFill>
          </a:ln>
        </p:spPr>
        <p:txBody>
          <a:bodyPr wrap="square" lIns="0" tIns="0" rIns="0" bIns="0" rtlCol="0"/>
          <a:lstStyle/>
          <a:p>
            <a:endParaRPr/>
          </a:p>
        </p:txBody>
      </p:sp>
      <p:sp>
        <p:nvSpPr>
          <p:cNvPr id="274" name="object 274"/>
          <p:cNvSpPr/>
          <p:nvPr/>
        </p:nvSpPr>
        <p:spPr>
          <a:xfrm>
            <a:off x="667664" y="3243834"/>
            <a:ext cx="4436745" cy="0"/>
          </a:xfrm>
          <a:custGeom>
            <a:avLst/>
            <a:gdLst/>
            <a:ahLst/>
            <a:cxnLst/>
            <a:rect l="l" t="t" r="r" b="b"/>
            <a:pathLst>
              <a:path w="4436745">
                <a:moveTo>
                  <a:pt x="0" y="0"/>
                </a:moveTo>
                <a:lnTo>
                  <a:pt x="4436364" y="0"/>
                </a:lnTo>
              </a:path>
            </a:pathLst>
          </a:custGeom>
          <a:ln w="10668">
            <a:solidFill>
              <a:srgbClr val="BCE9F9"/>
            </a:solidFill>
          </a:ln>
        </p:spPr>
        <p:txBody>
          <a:bodyPr wrap="square" lIns="0" tIns="0" rIns="0" bIns="0" rtlCol="0"/>
          <a:lstStyle/>
          <a:p>
            <a:endParaRPr/>
          </a:p>
        </p:txBody>
      </p:sp>
      <p:sp>
        <p:nvSpPr>
          <p:cNvPr id="275" name="object 275"/>
          <p:cNvSpPr/>
          <p:nvPr/>
        </p:nvSpPr>
        <p:spPr>
          <a:xfrm>
            <a:off x="667664" y="3254502"/>
            <a:ext cx="4436745" cy="0"/>
          </a:xfrm>
          <a:custGeom>
            <a:avLst/>
            <a:gdLst/>
            <a:ahLst/>
            <a:cxnLst/>
            <a:rect l="l" t="t" r="r" b="b"/>
            <a:pathLst>
              <a:path w="4436745">
                <a:moveTo>
                  <a:pt x="0" y="0"/>
                </a:moveTo>
                <a:lnTo>
                  <a:pt x="4436364" y="0"/>
                </a:lnTo>
              </a:path>
            </a:pathLst>
          </a:custGeom>
          <a:ln w="10668">
            <a:solidFill>
              <a:srgbClr val="BCE9F9"/>
            </a:solidFill>
          </a:ln>
        </p:spPr>
        <p:txBody>
          <a:bodyPr wrap="square" lIns="0" tIns="0" rIns="0" bIns="0" rtlCol="0"/>
          <a:lstStyle/>
          <a:p>
            <a:endParaRPr/>
          </a:p>
        </p:txBody>
      </p:sp>
      <p:sp>
        <p:nvSpPr>
          <p:cNvPr id="276" name="object 276"/>
          <p:cNvSpPr/>
          <p:nvPr/>
        </p:nvSpPr>
        <p:spPr>
          <a:xfrm>
            <a:off x="667664" y="3265170"/>
            <a:ext cx="4436745" cy="0"/>
          </a:xfrm>
          <a:custGeom>
            <a:avLst/>
            <a:gdLst/>
            <a:ahLst/>
            <a:cxnLst/>
            <a:rect l="l" t="t" r="r" b="b"/>
            <a:pathLst>
              <a:path w="4436745">
                <a:moveTo>
                  <a:pt x="0" y="0"/>
                </a:moveTo>
                <a:lnTo>
                  <a:pt x="4436364" y="0"/>
                </a:lnTo>
              </a:path>
            </a:pathLst>
          </a:custGeom>
          <a:ln w="10668">
            <a:solidFill>
              <a:srgbClr val="BDE9F9"/>
            </a:solidFill>
          </a:ln>
        </p:spPr>
        <p:txBody>
          <a:bodyPr wrap="square" lIns="0" tIns="0" rIns="0" bIns="0" rtlCol="0"/>
          <a:lstStyle/>
          <a:p>
            <a:endParaRPr/>
          </a:p>
        </p:txBody>
      </p:sp>
      <p:sp>
        <p:nvSpPr>
          <p:cNvPr id="277" name="object 277"/>
          <p:cNvSpPr/>
          <p:nvPr/>
        </p:nvSpPr>
        <p:spPr>
          <a:xfrm>
            <a:off x="667664" y="3272790"/>
            <a:ext cx="4436745" cy="0"/>
          </a:xfrm>
          <a:custGeom>
            <a:avLst/>
            <a:gdLst/>
            <a:ahLst/>
            <a:cxnLst/>
            <a:rect l="l" t="t" r="r" b="b"/>
            <a:pathLst>
              <a:path w="4436745">
                <a:moveTo>
                  <a:pt x="0" y="0"/>
                </a:moveTo>
                <a:lnTo>
                  <a:pt x="4436364" y="0"/>
                </a:lnTo>
              </a:path>
            </a:pathLst>
          </a:custGeom>
          <a:ln w="4572">
            <a:solidFill>
              <a:srgbClr val="BFEBF9"/>
            </a:solidFill>
          </a:ln>
        </p:spPr>
        <p:txBody>
          <a:bodyPr wrap="square" lIns="0" tIns="0" rIns="0" bIns="0" rtlCol="0"/>
          <a:lstStyle/>
          <a:p>
            <a:endParaRPr/>
          </a:p>
        </p:txBody>
      </p:sp>
      <p:sp>
        <p:nvSpPr>
          <p:cNvPr id="278" name="object 278"/>
          <p:cNvSpPr/>
          <p:nvPr/>
        </p:nvSpPr>
        <p:spPr>
          <a:xfrm>
            <a:off x="667664" y="3280410"/>
            <a:ext cx="4436745" cy="0"/>
          </a:xfrm>
          <a:custGeom>
            <a:avLst/>
            <a:gdLst/>
            <a:ahLst/>
            <a:cxnLst/>
            <a:rect l="l" t="t" r="r" b="b"/>
            <a:pathLst>
              <a:path w="4436745">
                <a:moveTo>
                  <a:pt x="0" y="0"/>
                </a:moveTo>
                <a:lnTo>
                  <a:pt x="4436364" y="0"/>
                </a:lnTo>
              </a:path>
            </a:pathLst>
          </a:custGeom>
          <a:ln w="10668">
            <a:solidFill>
              <a:srgbClr val="BFEBF9"/>
            </a:solidFill>
          </a:ln>
        </p:spPr>
        <p:txBody>
          <a:bodyPr wrap="square" lIns="0" tIns="0" rIns="0" bIns="0" rtlCol="0"/>
          <a:lstStyle/>
          <a:p>
            <a:endParaRPr/>
          </a:p>
        </p:txBody>
      </p:sp>
      <p:sp>
        <p:nvSpPr>
          <p:cNvPr id="279" name="object 279"/>
          <p:cNvSpPr/>
          <p:nvPr/>
        </p:nvSpPr>
        <p:spPr>
          <a:xfrm>
            <a:off x="667664" y="3287395"/>
            <a:ext cx="4436745" cy="0"/>
          </a:xfrm>
          <a:custGeom>
            <a:avLst/>
            <a:gdLst/>
            <a:ahLst/>
            <a:cxnLst/>
            <a:rect l="l" t="t" r="r" b="b"/>
            <a:pathLst>
              <a:path w="4436745">
                <a:moveTo>
                  <a:pt x="0" y="0"/>
                </a:moveTo>
                <a:lnTo>
                  <a:pt x="4436364" y="0"/>
                </a:lnTo>
              </a:path>
            </a:pathLst>
          </a:custGeom>
          <a:ln w="3810">
            <a:solidFill>
              <a:srgbClr val="C1EBF9"/>
            </a:solidFill>
          </a:ln>
        </p:spPr>
        <p:txBody>
          <a:bodyPr wrap="square" lIns="0" tIns="0" rIns="0" bIns="0" rtlCol="0"/>
          <a:lstStyle/>
          <a:p>
            <a:endParaRPr/>
          </a:p>
        </p:txBody>
      </p:sp>
      <p:sp>
        <p:nvSpPr>
          <p:cNvPr id="280" name="object 280"/>
          <p:cNvSpPr/>
          <p:nvPr/>
        </p:nvSpPr>
        <p:spPr>
          <a:xfrm>
            <a:off x="668289" y="3291840"/>
            <a:ext cx="4435475" cy="0"/>
          </a:xfrm>
          <a:custGeom>
            <a:avLst/>
            <a:gdLst/>
            <a:ahLst/>
            <a:cxnLst/>
            <a:rect l="l" t="t" r="r" b="b"/>
            <a:pathLst>
              <a:path w="4435475">
                <a:moveTo>
                  <a:pt x="0" y="0"/>
                </a:moveTo>
                <a:lnTo>
                  <a:pt x="4435125" y="0"/>
                </a:lnTo>
              </a:path>
            </a:pathLst>
          </a:custGeom>
          <a:ln w="5079">
            <a:solidFill>
              <a:srgbClr val="C1EBF9"/>
            </a:solidFill>
          </a:ln>
        </p:spPr>
        <p:txBody>
          <a:bodyPr wrap="square" lIns="0" tIns="0" rIns="0" bIns="0" rtlCol="0"/>
          <a:lstStyle/>
          <a:p>
            <a:endParaRPr/>
          </a:p>
        </p:txBody>
      </p:sp>
      <p:sp>
        <p:nvSpPr>
          <p:cNvPr id="281" name="object 281"/>
          <p:cNvSpPr/>
          <p:nvPr/>
        </p:nvSpPr>
        <p:spPr>
          <a:xfrm>
            <a:off x="668914" y="3300222"/>
            <a:ext cx="4434205" cy="0"/>
          </a:xfrm>
          <a:custGeom>
            <a:avLst/>
            <a:gdLst/>
            <a:ahLst/>
            <a:cxnLst/>
            <a:rect l="l" t="t" r="r" b="b"/>
            <a:pathLst>
              <a:path w="4434205">
                <a:moveTo>
                  <a:pt x="0" y="0"/>
                </a:moveTo>
                <a:lnTo>
                  <a:pt x="4433887" y="0"/>
                </a:lnTo>
              </a:path>
            </a:pathLst>
          </a:custGeom>
          <a:ln w="10668">
            <a:solidFill>
              <a:srgbClr val="C1EBF9"/>
            </a:solidFill>
          </a:ln>
        </p:spPr>
        <p:txBody>
          <a:bodyPr wrap="square" lIns="0" tIns="0" rIns="0" bIns="0" rtlCol="0"/>
          <a:lstStyle/>
          <a:p>
            <a:endParaRPr/>
          </a:p>
        </p:txBody>
      </p:sp>
      <p:sp>
        <p:nvSpPr>
          <p:cNvPr id="282" name="object 282"/>
          <p:cNvSpPr/>
          <p:nvPr/>
        </p:nvSpPr>
        <p:spPr>
          <a:xfrm>
            <a:off x="670953" y="3308604"/>
            <a:ext cx="4429760" cy="0"/>
          </a:xfrm>
          <a:custGeom>
            <a:avLst/>
            <a:gdLst/>
            <a:ahLst/>
            <a:cxnLst/>
            <a:rect l="l" t="t" r="r" b="b"/>
            <a:pathLst>
              <a:path w="4429760">
                <a:moveTo>
                  <a:pt x="0" y="0"/>
                </a:moveTo>
                <a:lnTo>
                  <a:pt x="4429553" y="0"/>
                </a:lnTo>
              </a:path>
            </a:pathLst>
          </a:custGeom>
          <a:ln w="6096">
            <a:solidFill>
              <a:srgbClr val="C3EBF9"/>
            </a:solidFill>
          </a:ln>
        </p:spPr>
        <p:txBody>
          <a:bodyPr wrap="square" lIns="0" tIns="0" rIns="0" bIns="0" rtlCol="0"/>
          <a:lstStyle/>
          <a:p>
            <a:endParaRPr/>
          </a:p>
        </p:txBody>
      </p:sp>
      <p:sp>
        <p:nvSpPr>
          <p:cNvPr id="283" name="object 283"/>
          <p:cNvSpPr/>
          <p:nvPr/>
        </p:nvSpPr>
        <p:spPr>
          <a:xfrm>
            <a:off x="672203" y="3313938"/>
            <a:ext cx="4427220" cy="0"/>
          </a:xfrm>
          <a:custGeom>
            <a:avLst/>
            <a:gdLst/>
            <a:ahLst/>
            <a:cxnLst/>
            <a:rect l="l" t="t" r="r" b="b"/>
            <a:pathLst>
              <a:path w="4427220">
                <a:moveTo>
                  <a:pt x="0" y="0"/>
                </a:moveTo>
                <a:lnTo>
                  <a:pt x="4427076" y="0"/>
                </a:lnTo>
              </a:path>
            </a:pathLst>
          </a:custGeom>
          <a:ln w="4572">
            <a:solidFill>
              <a:srgbClr val="C3EBFB"/>
            </a:solidFill>
          </a:ln>
        </p:spPr>
        <p:txBody>
          <a:bodyPr wrap="square" lIns="0" tIns="0" rIns="0" bIns="0" rtlCol="0"/>
          <a:lstStyle/>
          <a:p>
            <a:endParaRPr/>
          </a:p>
        </p:txBody>
      </p:sp>
      <p:sp>
        <p:nvSpPr>
          <p:cNvPr id="284" name="object 284"/>
          <p:cNvSpPr/>
          <p:nvPr/>
        </p:nvSpPr>
        <p:spPr>
          <a:xfrm>
            <a:off x="673294" y="3318510"/>
            <a:ext cx="4425315" cy="0"/>
          </a:xfrm>
          <a:custGeom>
            <a:avLst/>
            <a:gdLst/>
            <a:ahLst/>
            <a:cxnLst/>
            <a:rect l="l" t="t" r="r" b="b"/>
            <a:pathLst>
              <a:path w="4425315">
                <a:moveTo>
                  <a:pt x="0" y="0"/>
                </a:moveTo>
                <a:lnTo>
                  <a:pt x="4425218" y="0"/>
                </a:lnTo>
              </a:path>
            </a:pathLst>
          </a:custGeom>
          <a:ln w="4572">
            <a:solidFill>
              <a:srgbClr val="C3EBFB"/>
            </a:solidFill>
          </a:ln>
        </p:spPr>
        <p:txBody>
          <a:bodyPr wrap="square" lIns="0" tIns="0" rIns="0" bIns="0" rtlCol="0"/>
          <a:lstStyle/>
          <a:p>
            <a:endParaRPr/>
          </a:p>
        </p:txBody>
      </p:sp>
      <p:sp>
        <p:nvSpPr>
          <p:cNvPr id="285" name="object 285"/>
          <p:cNvSpPr/>
          <p:nvPr/>
        </p:nvSpPr>
        <p:spPr>
          <a:xfrm>
            <a:off x="674080" y="3326130"/>
            <a:ext cx="4423410" cy="0"/>
          </a:xfrm>
          <a:custGeom>
            <a:avLst/>
            <a:gdLst/>
            <a:ahLst/>
            <a:cxnLst/>
            <a:rect l="l" t="t" r="r" b="b"/>
            <a:pathLst>
              <a:path w="4423410">
                <a:moveTo>
                  <a:pt x="0" y="0"/>
                </a:moveTo>
                <a:lnTo>
                  <a:pt x="4423361" y="0"/>
                </a:lnTo>
              </a:path>
            </a:pathLst>
          </a:custGeom>
          <a:ln w="10668">
            <a:solidFill>
              <a:srgbClr val="C4EDFB"/>
            </a:solidFill>
          </a:ln>
        </p:spPr>
        <p:txBody>
          <a:bodyPr wrap="square" lIns="0" tIns="0" rIns="0" bIns="0" rtlCol="0"/>
          <a:lstStyle/>
          <a:p>
            <a:endParaRPr/>
          </a:p>
        </p:txBody>
      </p:sp>
      <p:sp>
        <p:nvSpPr>
          <p:cNvPr id="286" name="object 286"/>
          <p:cNvSpPr/>
          <p:nvPr/>
        </p:nvSpPr>
        <p:spPr>
          <a:xfrm>
            <a:off x="676270" y="3336798"/>
            <a:ext cx="4419600" cy="0"/>
          </a:xfrm>
          <a:custGeom>
            <a:avLst/>
            <a:gdLst/>
            <a:ahLst/>
            <a:cxnLst/>
            <a:rect l="l" t="t" r="r" b="b"/>
            <a:pathLst>
              <a:path w="4419600">
                <a:moveTo>
                  <a:pt x="0" y="0"/>
                </a:moveTo>
                <a:lnTo>
                  <a:pt x="4419026" y="0"/>
                </a:lnTo>
              </a:path>
            </a:pathLst>
          </a:custGeom>
          <a:ln w="10668">
            <a:solidFill>
              <a:srgbClr val="C6EDFB"/>
            </a:solidFill>
          </a:ln>
        </p:spPr>
        <p:txBody>
          <a:bodyPr wrap="square" lIns="0" tIns="0" rIns="0" bIns="0" rtlCol="0"/>
          <a:lstStyle/>
          <a:p>
            <a:endParaRPr/>
          </a:p>
        </p:txBody>
      </p:sp>
      <p:sp>
        <p:nvSpPr>
          <p:cNvPr id="287" name="object 287"/>
          <p:cNvSpPr/>
          <p:nvPr/>
        </p:nvSpPr>
        <p:spPr>
          <a:xfrm>
            <a:off x="679711" y="3346704"/>
            <a:ext cx="4412614" cy="0"/>
          </a:xfrm>
          <a:custGeom>
            <a:avLst/>
            <a:gdLst/>
            <a:ahLst/>
            <a:cxnLst/>
            <a:rect l="l" t="t" r="r" b="b"/>
            <a:pathLst>
              <a:path w="4412615">
                <a:moveTo>
                  <a:pt x="0" y="0"/>
                </a:moveTo>
                <a:lnTo>
                  <a:pt x="4412205" y="0"/>
                </a:lnTo>
              </a:path>
            </a:pathLst>
          </a:custGeom>
          <a:ln w="9144">
            <a:solidFill>
              <a:srgbClr val="C6EDFB"/>
            </a:solidFill>
          </a:ln>
        </p:spPr>
        <p:txBody>
          <a:bodyPr wrap="square" lIns="0" tIns="0" rIns="0" bIns="0" rtlCol="0"/>
          <a:lstStyle/>
          <a:p>
            <a:endParaRPr/>
          </a:p>
        </p:txBody>
      </p:sp>
      <p:sp>
        <p:nvSpPr>
          <p:cNvPr id="288" name="object 288"/>
          <p:cNvSpPr/>
          <p:nvPr/>
        </p:nvSpPr>
        <p:spPr>
          <a:xfrm>
            <a:off x="685911" y="3356610"/>
            <a:ext cx="4399915" cy="0"/>
          </a:xfrm>
          <a:custGeom>
            <a:avLst/>
            <a:gdLst/>
            <a:ahLst/>
            <a:cxnLst/>
            <a:rect l="l" t="t" r="r" b="b"/>
            <a:pathLst>
              <a:path w="4399915">
                <a:moveTo>
                  <a:pt x="0" y="0"/>
                </a:moveTo>
                <a:lnTo>
                  <a:pt x="4399886" y="0"/>
                </a:lnTo>
              </a:path>
            </a:pathLst>
          </a:custGeom>
          <a:ln w="10668">
            <a:solidFill>
              <a:srgbClr val="C8EDFB"/>
            </a:solidFill>
          </a:ln>
        </p:spPr>
        <p:txBody>
          <a:bodyPr wrap="square" lIns="0" tIns="0" rIns="0" bIns="0" rtlCol="0"/>
          <a:lstStyle/>
          <a:p>
            <a:endParaRPr/>
          </a:p>
        </p:txBody>
      </p:sp>
      <p:sp>
        <p:nvSpPr>
          <p:cNvPr id="289" name="object 289"/>
          <p:cNvSpPr/>
          <p:nvPr/>
        </p:nvSpPr>
        <p:spPr>
          <a:xfrm>
            <a:off x="693140" y="3367278"/>
            <a:ext cx="4385945" cy="0"/>
          </a:xfrm>
          <a:custGeom>
            <a:avLst/>
            <a:gdLst/>
            <a:ahLst/>
            <a:cxnLst/>
            <a:rect l="l" t="t" r="r" b="b"/>
            <a:pathLst>
              <a:path w="4385945">
                <a:moveTo>
                  <a:pt x="0" y="0"/>
                </a:moveTo>
                <a:lnTo>
                  <a:pt x="4385513" y="0"/>
                </a:lnTo>
              </a:path>
            </a:pathLst>
          </a:custGeom>
          <a:ln w="10668">
            <a:solidFill>
              <a:srgbClr val="C8EDFB"/>
            </a:solidFill>
          </a:ln>
        </p:spPr>
        <p:txBody>
          <a:bodyPr wrap="square" lIns="0" tIns="0" rIns="0" bIns="0" rtlCol="0"/>
          <a:lstStyle/>
          <a:p>
            <a:endParaRPr/>
          </a:p>
        </p:txBody>
      </p:sp>
      <p:sp>
        <p:nvSpPr>
          <p:cNvPr id="290" name="object 290"/>
          <p:cNvSpPr/>
          <p:nvPr/>
        </p:nvSpPr>
        <p:spPr>
          <a:xfrm>
            <a:off x="700375" y="3374898"/>
            <a:ext cx="4371340" cy="0"/>
          </a:xfrm>
          <a:custGeom>
            <a:avLst/>
            <a:gdLst/>
            <a:ahLst/>
            <a:cxnLst/>
            <a:rect l="l" t="t" r="r" b="b"/>
            <a:pathLst>
              <a:path w="4371340">
                <a:moveTo>
                  <a:pt x="0" y="0"/>
                </a:moveTo>
                <a:lnTo>
                  <a:pt x="4371141" y="0"/>
                </a:lnTo>
              </a:path>
            </a:pathLst>
          </a:custGeom>
          <a:ln w="4572">
            <a:solidFill>
              <a:srgbClr val="CAEDFB"/>
            </a:solidFill>
          </a:ln>
        </p:spPr>
        <p:txBody>
          <a:bodyPr wrap="square" lIns="0" tIns="0" rIns="0" bIns="0" rtlCol="0"/>
          <a:lstStyle/>
          <a:p>
            <a:endParaRPr/>
          </a:p>
        </p:txBody>
      </p:sp>
      <p:sp>
        <p:nvSpPr>
          <p:cNvPr id="291" name="object 291"/>
          <p:cNvSpPr/>
          <p:nvPr/>
        </p:nvSpPr>
        <p:spPr>
          <a:xfrm>
            <a:off x="703474" y="3382518"/>
            <a:ext cx="4364990" cy="0"/>
          </a:xfrm>
          <a:custGeom>
            <a:avLst/>
            <a:gdLst/>
            <a:ahLst/>
            <a:cxnLst/>
            <a:rect l="l" t="t" r="r" b="b"/>
            <a:pathLst>
              <a:path w="4364990">
                <a:moveTo>
                  <a:pt x="0" y="0"/>
                </a:moveTo>
                <a:lnTo>
                  <a:pt x="4364981" y="0"/>
                </a:lnTo>
              </a:path>
            </a:pathLst>
          </a:custGeom>
          <a:ln w="10668">
            <a:solidFill>
              <a:srgbClr val="CAEFFB"/>
            </a:solidFill>
          </a:ln>
        </p:spPr>
        <p:txBody>
          <a:bodyPr wrap="square" lIns="0" tIns="0" rIns="0" bIns="0" rtlCol="0"/>
          <a:lstStyle/>
          <a:p>
            <a:endParaRPr/>
          </a:p>
        </p:txBody>
      </p:sp>
      <p:sp>
        <p:nvSpPr>
          <p:cNvPr id="292" name="object 292"/>
          <p:cNvSpPr/>
          <p:nvPr/>
        </p:nvSpPr>
        <p:spPr>
          <a:xfrm>
            <a:off x="716019" y="3393185"/>
            <a:ext cx="4340225" cy="0"/>
          </a:xfrm>
          <a:custGeom>
            <a:avLst/>
            <a:gdLst/>
            <a:ahLst/>
            <a:cxnLst/>
            <a:rect l="l" t="t" r="r" b="b"/>
            <a:pathLst>
              <a:path w="4340225">
                <a:moveTo>
                  <a:pt x="0" y="0"/>
                </a:moveTo>
                <a:lnTo>
                  <a:pt x="4339937" y="0"/>
                </a:lnTo>
              </a:path>
            </a:pathLst>
          </a:custGeom>
          <a:ln w="10668">
            <a:solidFill>
              <a:srgbClr val="CCEFFB"/>
            </a:solidFill>
          </a:ln>
        </p:spPr>
        <p:txBody>
          <a:bodyPr wrap="square" lIns="0" tIns="0" rIns="0" bIns="0" rtlCol="0"/>
          <a:lstStyle/>
          <a:p>
            <a:endParaRPr/>
          </a:p>
        </p:txBody>
      </p:sp>
      <p:sp>
        <p:nvSpPr>
          <p:cNvPr id="293" name="object 293"/>
          <p:cNvSpPr/>
          <p:nvPr/>
        </p:nvSpPr>
        <p:spPr>
          <a:xfrm>
            <a:off x="731756" y="3403092"/>
            <a:ext cx="4309110" cy="0"/>
          </a:xfrm>
          <a:custGeom>
            <a:avLst/>
            <a:gdLst/>
            <a:ahLst/>
            <a:cxnLst/>
            <a:rect l="l" t="t" r="r" b="b"/>
            <a:pathLst>
              <a:path w="4309110">
                <a:moveTo>
                  <a:pt x="0" y="0"/>
                </a:moveTo>
                <a:lnTo>
                  <a:pt x="4308490" y="0"/>
                </a:lnTo>
              </a:path>
            </a:pathLst>
          </a:custGeom>
          <a:ln w="9144">
            <a:solidFill>
              <a:srgbClr val="CDEFFB"/>
            </a:solidFill>
          </a:ln>
        </p:spPr>
        <p:txBody>
          <a:bodyPr wrap="square" lIns="0" tIns="0" rIns="0" bIns="0" rtlCol="0"/>
          <a:lstStyle/>
          <a:p>
            <a:endParaRPr/>
          </a:p>
        </p:txBody>
      </p:sp>
      <p:sp>
        <p:nvSpPr>
          <p:cNvPr id="294" name="object 294"/>
          <p:cNvSpPr/>
          <p:nvPr/>
        </p:nvSpPr>
        <p:spPr>
          <a:xfrm>
            <a:off x="745397" y="3412998"/>
            <a:ext cx="4281805" cy="0"/>
          </a:xfrm>
          <a:custGeom>
            <a:avLst/>
            <a:gdLst/>
            <a:ahLst/>
            <a:cxnLst/>
            <a:rect l="l" t="t" r="r" b="b"/>
            <a:pathLst>
              <a:path w="4281805">
                <a:moveTo>
                  <a:pt x="0" y="0"/>
                </a:moveTo>
                <a:lnTo>
                  <a:pt x="4281536" y="0"/>
                </a:lnTo>
              </a:path>
            </a:pathLst>
          </a:custGeom>
          <a:ln w="10668">
            <a:solidFill>
              <a:srgbClr val="CDEFFB"/>
            </a:solidFill>
          </a:ln>
        </p:spPr>
        <p:txBody>
          <a:bodyPr wrap="square" lIns="0" tIns="0" rIns="0" bIns="0" rtlCol="0"/>
          <a:lstStyle/>
          <a:p>
            <a:endParaRPr/>
          </a:p>
        </p:txBody>
      </p:sp>
      <p:sp>
        <p:nvSpPr>
          <p:cNvPr id="295" name="object 295"/>
          <p:cNvSpPr/>
          <p:nvPr/>
        </p:nvSpPr>
        <p:spPr>
          <a:xfrm>
            <a:off x="791152" y="3419094"/>
            <a:ext cx="4189729" cy="0"/>
          </a:xfrm>
          <a:custGeom>
            <a:avLst/>
            <a:gdLst/>
            <a:ahLst/>
            <a:cxnLst/>
            <a:rect l="l" t="t" r="r" b="b"/>
            <a:pathLst>
              <a:path w="4189729">
                <a:moveTo>
                  <a:pt x="0" y="0"/>
                </a:moveTo>
                <a:lnTo>
                  <a:pt x="4189176" y="0"/>
                </a:lnTo>
              </a:path>
            </a:pathLst>
          </a:custGeom>
          <a:ln w="3175">
            <a:solidFill>
              <a:srgbClr val="CFEFFB"/>
            </a:solidFill>
          </a:ln>
        </p:spPr>
        <p:txBody>
          <a:bodyPr wrap="square" lIns="0" tIns="0" rIns="0" bIns="0" rtlCol="0"/>
          <a:lstStyle/>
          <a:p>
            <a:endParaRPr/>
          </a:p>
        </p:txBody>
      </p:sp>
      <p:sp>
        <p:nvSpPr>
          <p:cNvPr id="296" name="object 296"/>
          <p:cNvSpPr/>
          <p:nvPr/>
        </p:nvSpPr>
        <p:spPr>
          <a:xfrm>
            <a:off x="664615" y="2104788"/>
            <a:ext cx="4444365" cy="1320165"/>
          </a:xfrm>
          <a:custGeom>
            <a:avLst/>
            <a:gdLst/>
            <a:ahLst/>
            <a:cxnLst/>
            <a:rect l="l" t="t" r="r" b="b"/>
            <a:pathLst>
              <a:path w="4444365" h="1320164">
                <a:moveTo>
                  <a:pt x="4308348" y="1319784"/>
                </a:moveTo>
                <a:lnTo>
                  <a:pt x="134112" y="1319784"/>
                </a:lnTo>
                <a:lnTo>
                  <a:pt x="120396" y="1318260"/>
                </a:lnTo>
                <a:lnTo>
                  <a:pt x="82296" y="1309116"/>
                </a:lnTo>
                <a:lnTo>
                  <a:pt x="48768" y="1289304"/>
                </a:lnTo>
                <a:lnTo>
                  <a:pt x="22860" y="1260348"/>
                </a:lnTo>
                <a:lnTo>
                  <a:pt x="6096" y="1225296"/>
                </a:lnTo>
                <a:lnTo>
                  <a:pt x="0" y="1197864"/>
                </a:lnTo>
                <a:lnTo>
                  <a:pt x="0" y="121920"/>
                </a:lnTo>
                <a:lnTo>
                  <a:pt x="1524" y="108204"/>
                </a:lnTo>
                <a:lnTo>
                  <a:pt x="6096" y="96012"/>
                </a:lnTo>
                <a:lnTo>
                  <a:pt x="10668" y="82296"/>
                </a:lnTo>
                <a:lnTo>
                  <a:pt x="30480" y="48768"/>
                </a:lnTo>
                <a:lnTo>
                  <a:pt x="59436" y="22860"/>
                </a:lnTo>
                <a:lnTo>
                  <a:pt x="94488" y="6096"/>
                </a:lnTo>
                <a:lnTo>
                  <a:pt x="120396" y="0"/>
                </a:lnTo>
                <a:lnTo>
                  <a:pt x="4322064" y="0"/>
                </a:lnTo>
                <a:lnTo>
                  <a:pt x="4335780" y="3048"/>
                </a:lnTo>
                <a:lnTo>
                  <a:pt x="4347972" y="6096"/>
                </a:lnTo>
                <a:lnTo>
                  <a:pt x="4352036" y="7620"/>
                </a:lnTo>
                <a:lnTo>
                  <a:pt x="135636" y="7620"/>
                </a:lnTo>
                <a:lnTo>
                  <a:pt x="121920" y="9144"/>
                </a:lnTo>
                <a:lnTo>
                  <a:pt x="74676" y="22860"/>
                </a:lnTo>
                <a:lnTo>
                  <a:pt x="64008" y="30480"/>
                </a:lnTo>
                <a:lnTo>
                  <a:pt x="54864" y="36576"/>
                </a:lnTo>
                <a:lnTo>
                  <a:pt x="22860" y="74676"/>
                </a:lnTo>
                <a:lnTo>
                  <a:pt x="9144" y="121920"/>
                </a:lnTo>
                <a:lnTo>
                  <a:pt x="7620" y="135636"/>
                </a:lnTo>
                <a:lnTo>
                  <a:pt x="7620" y="1184148"/>
                </a:lnTo>
                <a:lnTo>
                  <a:pt x="9144" y="1196340"/>
                </a:lnTo>
                <a:lnTo>
                  <a:pt x="10668" y="1210056"/>
                </a:lnTo>
                <a:lnTo>
                  <a:pt x="13716" y="1222248"/>
                </a:lnTo>
                <a:lnTo>
                  <a:pt x="18288" y="1232916"/>
                </a:lnTo>
                <a:lnTo>
                  <a:pt x="22860" y="1245108"/>
                </a:lnTo>
                <a:lnTo>
                  <a:pt x="53340" y="1281684"/>
                </a:lnTo>
                <a:lnTo>
                  <a:pt x="97536" y="1304544"/>
                </a:lnTo>
                <a:lnTo>
                  <a:pt x="109728" y="1309116"/>
                </a:lnTo>
                <a:lnTo>
                  <a:pt x="121920" y="1310640"/>
                </a:lnTo>
                <a:lnTo>
                  <a:pt x="4357624" y="1310640"/>
                </a:lnTo>
                <a:lnTo>
                  <a:pt x="4349496" y="1313688"/>
                </a:lnTo>
                <a:lnTo>
                  <a:pt x="4335780" y="1316736"/>
                </a:lnTo>
                <a:lnTo>
                  <a:pt x="4308348" y="1319784"/>
                </a:lnTo>
                <a:close/>
              </a:path>
              <a:path w="4444365" h="1320164">
                <a:moveTo>
                  <a:pt x="4357624" y="1310640"/>
                </a:moveTo>
                <a:lnTo>
                  <a:pt x="4320540" y="1310640"/>
                </a:lnTo>
                <a:lnTo>
                  <a:pt x="4334256" y="1309116"/>
                </a:lnTo>
                <a:lnTo>
                  <a:pt x="4346448" y="1306068"/>
                </a:lnTo>
                <a:lnTo>
                  <a:pt x="4398264" y="1274064"/>
                </a:lnTo>
                <a:lnTo>
                  <a:pt x="4425696" y="1234440"/>
                </a:lnTo>
                <a:lnTo>
                  <a:pt x="4434840" y="1197864"/>
                </a:lnTo>
                <a:lnTo>
                  <a:pt x="4434840" y="121920"/>
                </a:lnTo>
                <a:lnTo>
                  <a:pt x="4413504" y="64008"/>
                </a:lnTo>
                <a:lnTo>
                  <a:pt x="4379976" y="30480"/>
                </a:lnTo>
                <a:lnTo>
                  <a:pt x="4334256" y="10668"/>
                </a:lnTo>
                <a:lnTo>
                  <a:pt x="4308348" y="7620"/>
                </a:lnTo>
                <a:lnTo>
                  <a:pt x="4352036" y="7620"/>
                </a:lnTo>
                <a:lnTo>
                  <a:pt x="4393692" y="30480"/>
                </a:lnTo>
                <a:lnTo>
                  <a:pt x="4421124" y="59436"/>
                </a:lnTo>
                <a:lnTo>
                  <a:pt x="4437888" y="94488"/>
                </a:lnTo>
                <a:lnTo>
                  <a:pt x="4443984" y="135636"/>
                </a:lnTo>
                <a:lnTo>
                  <a:pt x="4443984" y="1184148"/>
                </a:lnTo>
                <a:lnTo>
                  <a:pt x="4437888" y="1223772"/>
                </a:lnTo>
                <a:lnTo>
                  <a:pt x="4421124" y="1258824"/>
                </a:lnTo>
                <a:lnTo>
                  <a:pt x="4395216" y="1287780"/>
                </a:lnTo>
                <a:lnTo>
                  <a:pt x="4384548" y="1296924"/>
                </a:lnTo>
                <a:lnTo>
                  <a:pt x="4373880" y="1303020"/>
                </a:lnTo>
                <a:lnTo>
                  <a:pt x="4361688" y="1309116"/>
                </a:lnTo>
                <a:lnTo>
                  <a:pt x="4357624" y="1310640"/>
                </a:lnTo>
                <a:close/>
              </a:path>
            </a:pathLst>
          </a:custGeom>
          <a:solidFill>
            <a:srgbClr val="4D67C8"/>
          </a:solidFill>
        </p:spPr>
        <p:txBody>
          <a:bodyPr wrap="square" lIns="0" tIns="0" rIns="0" bIns="0" rtlCol="0"/>
          <a:lstStyle/>
          <a:p>
            <a:endParaRPr/>
          </a:p>
        </p:txBody>
      </p:sp>
      <p:sp>
        <p:nvSpPr>
          <p:cNvPr id="297" name="object 297"/>
          <p:cNvSpPr txBox="1"/>
          <p:nvPr/>
        </p:nvSpPr>
        <p:spPr>
          <a:xfrm>
            <a:off x="667664" y="2191087"/>
            <a:ext cx="4436745" cy="888705"/>
          </a:xfrm>
          <a:prstGeom prst="rect">
            <a:avLst/>
          </a:prstGeom>
        </p:spPr>
        <p:txBody>
          <a:bodyPr vert="horz" wrap="square" lIns="0" tIns="41406" rIns="0" bIns="0" rtlCol="0">
            <a:spAutoFit/>
          </a:bodyPr>
          <a:lstStyle/>
          <a:p>
            <a:pPr marL="322032" marR="1448748" indent="-198999">
              <a:lnSpc>
                <a:spcPts val="2230"/>
              </a:lnSpc>
              <a:spcBef>
                <a:spcPts val="330"/>
              </a:spcBef>
              <a:buChar char="•"/>
              <a:tabLst>
                <a:tab pos="322662" algn="l"/>
              </a:tabLst>
            </a:pPr>
            <a:r>
              <a:rPr sz="1600" spc="-5" dirty="0">
                <a:latin typeface="Times New Roman"/>
                <a:cs typeface="Times New Roman"/>
              </a:rPr>
              <a:t>Türk </a:t>
            </a:r>
            <a:r>
              <a:rPr sz="1600" spc="-65" dirty="0">
                <a:latin typeface="Times New Roman"/>
                <a:cs typeface="Times New Roman"/>
              </a:rPr>
              <a:t>Dili </a:t>
            </a:r>
            <a:r>
              <a:rPr sz="1600" spc="260" dirty="0" err="1">
                <a:latin typeface="Times New Roman"/>
                <a:cs typeface="Times New Roman"/>
              </a:rPr>
              <a:t>ve</a:t>
            </a:r>
            <a:r>
              <a:rPr sz="1600" spc="185" dirty="0">
                <a:latin typeface="Times New Roman"/>
                <a:cs typeface="Times New Roman"/>
              </a:rPr>
              <a:t> </a:t>
            </a:r>
            <a:r>
              <a:rPr sz="1600" spc="149" dirty="0" err="1">
                <a:latin typeface="Times New Roman"/>
                <a:cs typeface="Times New Roman"/>
              </a:rPr>
              <a:t>Edebiyatı</a:t>
            </a:r>
            <a:r>
              <a:rPr lang="tr-TR" sz="1600" spc="149" dirty="0">
                <a:latin typeface="Times New Roman"/>
                <a:cs typeface="Times New Roman"/>
              </a:rPr>
              <a:t>+</a:t>
            </a:r>
            <a:r>
              <a:rPr sz="1600" spc="149" dirty="0">
                <a:latin typeface="Times New Roman"/>
                <a:cs typeface="Times New Roman"/>
              </a:rPr>
              <a:t>  </a:t>
            </a:r>
            <a:r>
              <a:rPr lang="tr-TR" sz="1600" spc="200" dirty="0">
                <a:latin typeface="Times New Roman"/>
                <a:cs typeface="Times New Roman"/>
              </a:rPr>
              <a:t>Sosyal Bilimler-1(Tarih 1, Coğrafya-1)</a:t>
            </a:r>
            <a:endParaRPr sz="1600" dirty="0">
              <a:latin typeface="Times New Roman"/>
              <a:cs typeface="Times New Roman"/>
            </a:endParaRPr>
          </a:p>
        </p:txBody>
      </p:sp>
      <p:sp>
        <p:nvSpPr>
          <p:cNvPr id="298" name="object 298"/>
          <p:cNvSpPr/>
          <p:nvPr/>
        </p:nvSpPr>
        <p:spPr>
          <a:xfrm>
            <a:off x="3668267" y="2279904"/>
            <a:ext cx="1783080" cy="1778508"/>
          </a:xfrm>
          <a:prstGeom prst="rect">
            <a:avLst/>
          </a:prstGeom>
          <a:blipFill>
            <a:blip r:embed="rId5" cstate="print"/>
            <a:stretch>
              <a:fillRect/>
            </a:stretch>
          </a:blipFill>
        </p:spPr>
        <p:txBody>
          <a:bodyPr wrap="square" lIns="0" tIns="0" rIns="0" bIns="0" rtlCol="0"/>
          <a:lstStyle/>
          <a:p>
            <a:endParaRPr/>
          </a:p>
        </p:txBody>
      </p:sp>
      <p:sp>
        <p:nvSpPr>
          <p:cNvPr id="299" name="object 299"/>
          <p:cNvSpPr/>
          <p:nvPr/>
        </p:nvSpPr>
        <p:spPr>
          <a:xfrm>
            <a:off x="3668267" y="2279904"/>
            <a:ext cx="1783080" cy="1783080"/>
          </a:xfrm>
          <a:custGeom>
            <a:avLst/>
            <a:gdLst/>
            <a:ahLst/>
            <a:cxnLst/>
            <a:rect l="l" t="t" r="r" b="b"/>
            <a:pathLst>
              <a:path w="1783079" h="1783079">
                <a:moveTo>
                  <a:pt x="1781556" y="1783080"/>
                </a:moveTo>
                <a:lnTo>
                  <a:pt x="3048" y="1783080"/>
                </a:lnTo>
                <a:lnTo>
                  <a:pt x="3048" y="1781556"/>
                </a:lnTo>
                <a:lnTo>
                  <a:pt x="1524" y="1781556"/>
                </a:lnTo>
                <a:lnTo>
                  <a:pt x="0" y="1780032"/>
                </a:lnTo>
                <a:lnTo>
                  <a:pt x="0" y="1778508"/>
                </a:lnTo>
                <a:lnTo>
                  <a:pt x="3048" y="1687068"/>
                </a:lnTo>
                <a:lnTo>
                  <a:pt x="9144" y="1597152"/>
                </a:lnTo>
                <a:lnTo>
                  <a:pt x="21336" y="1507236"/>
                </a:lnTo>
                <a:lnTo>
                  <a:pt x="36576" y="1420368"/>
                </a:lnTo>
                <a:lnTo>
                  <a:pt x="56388" y="1333500"/>
                </a:lnTo>
                <a:lnTo>
                  <a:pt x="80772" y="1249680"/>
                </a:lnTo>
                <a:lnTo>
                  <a:pt x="108204" y="1167384"/>
                </a:lnTo>
                <a:lnTo>
                  <a:pt x="140208" y="1086612"/>
                </a:lnTo>
                <a:lnTo>
                  <a:pt x="175260" y="1007364"/>
                </a:lnTo>
                <a:lnTo>
                  <a:pt x="214884" y="931164"/>
                </a:lnTo>
                <a:lnTo>
                  <a:pt x="257556" y="856488"/>
                </a:lnTo>
                <a:lnTo>
                  <a:pt x="303276" y="783336"/>
                </a:lnTo>
                <a:lnTo>
                  <a:pt x="353568" y="714756"/>
                </a:lnTo>
                <a:lnTo>
                  <a:pt x="406908" y="647700"/>
                </a:lnTo>
                <a:lnTo>
                  <a:pt x="461772" y="582168"/>
                </a:lnTo>
                <a:lnTo>
                  <a:pt x="521208" y="521208"/>
                </a:lnTo>
                <a:lnTo>
                  <a:pt x="582168" y="461772"/>
                </a:lnTo>
                <a:lnTo>
                  <a:pt x="647700" y="405384"/>
                </a:lnTo>
                <a:lnTo>
                  <a:pt x="714756" y="353568"/>
                </a:lnTo>
                <a:lnTo>
                  <a:pt x="784860" y="303276"/>
                </a:lnTo>
                <a:lnTo>
                  <a:pt x="856488" y="257556"/>
                </a:lnTo>
                <a:lnTo>
                  <a:pt x="931164" y="214884"/>
                </a:lnTo>
                <a:lnTo>
                  <a:pt x="1007364" y="175260"/>
                </a:lnTo>
                <a:lnTo>
                  <a:pt x="1086612" y="140208"/>
                </a:lnTo>
                <a:lnTo>
                  <a:pt x="1167384" y="108204"/>
                </a:lnTo>
                <a:lnTo>
                  <a:pt x="1249680" y="79248"/>
                </a:lnTo>
                <a:lnTo>
                  <a:pt x="1333500" y="56388"/>
                </a:lnTo>
                <a:lnTo>
                  <a:pt x="1420368" y="36576"/>
                </a:lnTo>
                <a:lnTo>
                  <a:pt x="1507236" y="19812"/>
                </a:lnTo>
                <a:lnTo>
                  <a:pt x="1597152" y="9144"/>
                </a:lnTo>
                <a:lnTo>
                  <a:pt x="1687068" y="1524"/>
                </a:lnTo>
                <a:lnTo>
                  <a:pt x="1778508" y="0"/>
                </a:lnTo>
                <a:lnTo>
                  <a:pt x="1780032" y="0"/>
                </a:lnTo>
                <a:lnTo>
                  <a:pt x="1781556" y="1524"/>
                </a:lnTo>
                <a:lnTo>
                  <a:pt x="1783080" y="1524"/>
                </a:lnTo>
                <a:lnTo>
                  <a:pt x="1783080" y="4572"/>
                </a:lnTo>
                <a:lnTo>
                  <a:pt x="1773936" y="4572"/>
                </a:lnTo>
                <a:lnTo>
                  <a:pt x="1773936" y="7772"/>
                </a:lnTo>
                <a:lnTo>
                  <a:pt x="1687068" y="10668"/>
                </a:lnTo>
                <a:lnTo>
                  <a:pt x="1597152" y="16764"/>
                </a:lnTo>
                <a:lnTo>
                  <a:pt x="1508760" y="28956"/>
                </a:lnTo>
                <a:lnTo>
                  <a:pt x="1421892" y="44196"/>
                </a:lnTo>
                <a:lnTo>
                  <a:pt x="1336548" y="64008"/>
                </a:lnTo>
                <a:lnTo>
                  <a:pt x="1252728" y="88392"/>
                </a:lnTo>
                <a:lnTo>
                  <a:pt x="1170432" y="115824"/>
                </a:lnTo>
                <a:lnTo>
                  <a:pt x="1089660" y="147828"/>
                </a:lnTo>
                <a:lnTo>
                  <a:pt x="1011936" y="182880"/>
                </a:lnTo>
                <a:lnTo>
                  <a:pt x="935736" y="222504"/>
                </a:lnTo>
                <a:lnTo>
                  <a:pt x="861060" y="265176"/>
                </a:lnTo>
                <a:lnTo>
                  <a:pt x="789432" y="310896"/>
                </a:lnTo>
                <a:lnTo>
                  <a:pt x="719328" y="359664"/>
                </a:lnTo>
                <a:lnTo>
                  <a:pt x="652272" y="413004"/>
                </a:lnTo>
                <a:lnTo>
                  <a:pt x="588264" y="467868"/>
                </a:lnTo>
                <a:lnTo>
                  <a:pt x="527304" y="527304"/>
                </a:lnTo>
                <a:lnTo>
                  <a:pt x="467868" y="588264"/>
                </a:lnTo>
                <a:lnTo>
                  <a:pt x="413004" y="652272"/>
                </a:lnTo>
                <a:lnTo>
                  <a:pt x="359664" y="719328"/>
                </a:lnTo>
                <a:lnTo>
                  <a:pt x="310896" y="787908"/>
                </a:lnTo>
                <a:lnTo>
                  <a:pt x="265176" y="861060"/>
                </a:lnTo>
                <a:lnTo>
                  <a:pt x="222504" y="934212"/>
                </a:lnTo>
                <a:lnTo>
                  <a:pt x="182880" y="1010412"/>
                </a:lnTo>
                <a:lnTo>
                  <a:pt x="147828" y="1089660"/>
                </a:lnTo>
                <a:lnTo>
                  <a:pt x="115824" y="1168908"/>
                </a:lnTo>
                <a:lnTo>
                  <a:pt x="88392" y="1251204"/>
                </a:lnTo>
                <a:lnTo>
                  <a:pt x="64008" y="1336548"/>
                </a:lnTo>
                <a:lnTo>
                  <a:pt x="44196" y="1421892"/>
                </a:lnTo>
                <a:lnTo>
                  <a:pt x="28956" y="1508760"/>
                </a:lnTo>
                <a:lnTo>
                  <a:pt x="18288" y="1597152"/>
                </a:lnTo>
                <a:lnTo>
                  <a:pt x="10668" y="1687068"/>
                </a:lnTo>
                <a:lnTo>
                  <a:pt x="9220" y="1773936"/>
                </a:lnTo>
                <a:lnTo>
                  <a:pt x="4572" y="1773936"/>
                </a:lnTo>
                <a:lnTo>
                  <a:pt x="9144" y="1778508"/>
                </a:lnTo>
                <a:lnTo>
                  <a:pt x="1783080" y="1778508"/>
                </a:lnTo>
                <a:lnTo>
                  <a:pt x="1783080" y="1780032"/>
                </a:lnTo>
                <a:lnTo>
                  <a:pt x="1781556" y="1783080"/>
                </a:lnTo>
                <a:close/>
              </a:path>
              <a:path w="1783079" h="1783079">
                <a:moveTo>
                  <a:pt x="1773936" y="7772"/>
                </a:moveTo>
                <a:lnTo>
                  <a:pt x="1773936" y="4572"/>
                </a:lnTo>
                <a:lnTo>
                  <a:pt x="1778508" y="7620"/>
                </a:lnTo>
                <a:lnTo>
                  <a:pt x="1773936" y="7772"/>
                </a:lnTo>
                <a:close/>
              </a:path>
              <a:path w="1783079" h="1783079">
                <a:moveTo>
                  <a:pt x="1773936" y="1778508"/>
                </a:moveTo>
                <a:lnTo>
                  <a:pt x="1773936" y="7772"/>
                </a:lnTo>
                <a:lnTo>
                  <a:pt x="1778508" y="7620"/>
                </a:lnTo>
                <a:lnTo>
                  <a:pt x="1773936" y="4572"/>
                </a:lnTo>
                <a:lnTo>
                  <a:pt x="1783080" y="4572"/>
                </a:lnTo>
                <a:lnTo>
                  <a:pt x="1783080" y="1773936"/>
                </a:lnTo>
                <a:lnTo>
                  <a:pt x="1778508" y="1773936"/>
                </a:lnTo>
                <a:lnTo>
                  <a:pt x="1773936" y="1778508"/>
                </a:lnTo>
                <a:close/>
              </a:path>
              <a:path w="1783079" h="1783079">
                <a:moveTo>
                  <a:pt x="9144" y="1778508"/>
                </a:moveTo>
                <a:lnTo>
                  <a:pt x="4572" y="1773936"/>
                </a:lnTo>
                <a:lnTo>
                  <a:pt x="9220" y="1773936"/>
                </a:lnTo>
                <a:lnTo>
                  <a:pt x="9144" y="1778508"/>
                </a:lnTo>
                <a:close/>
              </a:path>
              <a:path w="1783079" h="1783079">
                <a:moveTo>
                  <a:pt x="1773936" y="1778508"/>
                </a:moveTo>
                <a:lnTo>
                  <a:pt x="9144" y="1778508"/>
                </a:lnTo>
                <a:lnTo>
                  <a:pt x="9220" y="1773936"/>
                </a:lnTo>
                <a:lnTo>
                  <a:pt x="1773936" y="1773936"/>
                </a:lnTo>
                <a:lnTo>
                  <a:pt x="1773936" y="1778508"/>
                </a:lnTo>
                <a:close/>
              </a:path>
              <a:path w="1783079" h="1783079">
                <a:moveTo>
                  <a:pt x="1783080" y="1778508"/>
                </a:moveTo>
                <a:lnTo>
                  <a:pt x="1773936" y="1778508"/>
                </a:lnTo>
                <a:lnTo>
                  <a:pt x="1778508" y="1773936"/>
                </a:lnTo>
                <a:lnTo>
                  <a:pt x="1783080" y="1773936"/>
                </a:lnTo>
                <a:lnTo>
                  <a:pt x="1783080" y="1778508"/>
                </a:lnTo>
                <a:close/>
              </a:path>
            </a:pathLst>
          </a:custGeom>
          <a:solidFill>
            <a:srgbClr val="4962C6"/>
          </a:solidFill>
        </p:spPr>
        <p:txBody>
          <a:bodyPr wrap="square" lIns="0" tIns="0" rIns="0" bIns="0" rtlCol="0"/>
          <a:lstStyle/>
          <a:p>
            <a:endParaRPr/>
          </a:p>
        </p:txBody>
      </p:sp>
      <p:sp>
        <p:nvSpPr>
          <p:cNvPr id="300" name="object 300"/>
          <p:cNvSpPr txBox="1"/>
          <p:nvPr/>
        </p:nvSpPr>
        <p:spPr>
          <a:xfrm>
            <a:off x="4376552" y="3247178"/>
            <a:ext cx="883285" cy="308884"/>
          </a:xfrm>
          <a:prstGeom prst="rect">
            <a:avLst/>
          </a:prstGeom>
        </p:spPr>
        <p:txBody>
          <a:bodyPr vert="horz" wrap="square" lIns="0" tIns="16337" rIns="0" bIns="0" rtlCol="0">
            <a:spAutoFit/>
          </a:bodyPr>
          <a:lstStyle/>
          <a:p>
            <a:pPr marL="12552">
              <a:spcBef>
                <a:spcPts val="130"/>
              </a:spcBef>
            </a:pPr>
            <a:r>
              <a:rPr sz="1900" spc="114" dirty="0">
                <a:latin typeface="Times New Roman"/>
                <a:cs typeface="Times New Roman"/>
              </a:rPr>
              <a:t>40</a:t>
            </a:r>
            <a:r>
              <a:rPr sz="1900" spc="-15" dirty="0">
                <a:latin typeface="Times New Roman"/>
                <a:cs typeface="Times New Roman"/>
              </a:rPr>
              <a:t> </a:t>
            </a:r>
            <a:r>
              <a:rPr sz="1900" spc="110" dirty="0">
                <a:latin typeface="Times New Roman"/>
                <a:cs typeface="Times New Roman"/>
              </a:rPr>
              <a:t>Soru</a:t>
            </a:r>
            <a:endParaRPr sz="1900">
              <a:latin typeface="Times New Roman"/>
              <a:cs typeface="Times New Roman"/>
            </a:endParaRPr>
          </a:p>
        </p:txBody>
      </p:sp>
      <p:sp>
        <p:nvSpPr>
          <p:cNvPr id="301" name="object 301"/>
          <p:cNvSpPr/>
          <p:nvPr/>
        </p:nvSpPr>
        <p:spPr>
          <a:xfrm>
            <a:off x="6975347" y="2939796"/>
            <a:ext cx="1524" cy="1524"/>
          </a:xfrm>
          <a:prstGeom prst="rect">
            <a:avLst/>
          </a:prstGeom>
          <a:blipFill>
            <a:blip r:embed="rId6" cstate="print"/>
            <a:stretch>
              <a:fillRect/>
            </a:stretch>
          </a:blipFill>
        </p:spPr>
        <p:txBody>
          <a:bodyPr wrap="square" lIns="0" tIns="0" rIns="0" bIns="0" rtlCol="0"/>
          <a:lstStyle/>
          <a:p>
            <a:endParaRPr/>
          </a:p>
        </p:txBody>
      </p:sp>
      <p:sp>
        <p:nvSpPr>
          <p:cNvPr id="302" name="object 302"/>
          <p:cNvSpPr/>
          <p:nvPr/>
        </p:nvSpPr>
        <p:spPr>
          <a:xfrm>
            <a:off x="7042408" y="3028331"/>
            <a:ext cx="330708" cy="1014985"/>
          </a:xfrm>
          <a:prstGeom prst="rect">
            <a:avLst/>
          </a:prstGeom>
          <a:blipFill>
            <a:blip r:embed="rId7" cstate="print"/>
            <a:stretch>
              <a:fillRect/>
            </a:stretch>
          </a:blipFill>
        </p:spPr>
        <p:txBody>
          <a:bodyPr wrap="square" lIns="0" tIns="0" rIns="0" bIns="0" rtlCol="0"/>
          <a:lstStyle/>
          <a:p>
            <a:endParaRPr/>
          </a:p>
        </p:txBody>
      </p:sp>
      <p:sp>
        <p:nvSpPr>
          <p:cNvPr id="303" name="object 303"/>
          <p:cNvSpPr/>
          <p:nvPr/>
        </p:nvSpPr>
        <p:spPr>
          <a:xfrm>
            <a:off x="5594603" y="2279904"/>
            <a:ext cx="1781556" cy="1778508"/>
          </a:xfrm>
          <a:prstGeom prst="rect">
            <a:avLst/>
          </a:prstGeom>
          <a:blipFill>
            <a:blip r:embed="rId8" cstate="print"/>
            <a:stretch>
              <a:fillRect/>
            </a:stretch>
          </a:blipFill>
        </p:spPr>
        <p:txBody>
          <a:bodyPr wrap="square" lIns="0" tIns="0" rIns="0" bIns="0" rtlCol="0"/>
          <a:lstStyle/>
          <a:p>
            <a:endParaRPr/>
          </a:p>
        </p:txBody>
      </p:sp>
      <p:sp>
        <p:nvSpPr>
          <p:cNvPr id="304" name="object 304"/>
          <p:cNvSpPr/>
          <p:nvPr/>
        </p:nvSpPr>
        <p:spPr>
          <a:xfrm>
            <a:off x="5594604" y="2279904"/>
            <a:ext cx="1781810" cy="1783080"/>
          </a:xfrm>
          <a:custGeom>
            <a:avLst/>
            <a:gdLst/>
            <a:ahLst/>
            <a:cxnLst/>
            <a:rect l="l" t="t" r="r" b="b"/>
            <a:pathLst>
              <a:path w="1781809" h="1783079">
                <a:moveTo>
                  <a:pt x="1778508" y="1783080"/>
                </a:moveTo>
                <a:lnTo>
                  <a:pt x="1524" y="1783080"/>
                </a:lnTo>
                <a:lnTo>
                  <a:pt x="0" y="1780032"/>
                </a:lnTo>
                <a:lnTo>
                  <a:pt x="0" y="1524"/>
                </a:lnTo>
                <a:lnTo>
                  <a:pt x="1524" y="1524"/>
                </a:lnTo>
                <a:lnTo>
                  <a:pt x="1524" y="0"/>
                </a:lnTo>
                <a:lnTo>
                  <a:pt x="4572" y="0"/>
                </a:lnTo>
                <a:lnTo>
                  <a:pt x="96012" y="1524"/>
                </a:lnTo>
                <a:lnTo>
                  <a:pt x="131978" y="4572"/>
                </a:lnTo>
                <a:lnTo>
                  <a:pt x="7620" y="4572"/>
                </a:lnTo>
                <a:lnTo>
                  <a:pt x="3048" y="7620"/>
                </a:lnTo>
                <a:lnTo>
                  <a:pt x="7620" y="7772"/>
                </a:lnTo>
                <a:lnTo>
                  <a:pt x="7620" y="1773936"/>
                </a:lnTo>
                <a:lnTo>
                  <a:pt x="4572" y="1773936"/>
                </a:lnTo>
                <a:lnTo>
                  <a:pt x="7620" y="1778508"/>
                </a:lnTo>
                <a:lnTo>
                  <a:pt x="1781556" y="1778508"/>
                </a:lnTo>
                <a:lnTo>
                  <a:pt x="1781556" y="1781556"/>
                </a:lnTo>
                <a:lnTo>
                  <a:pt x="1780032" y="1781556"/>
                </a:lnTo>
                <a:lnTo>
                  <a:pt x="1778508" y="1783080"/>
                </a:lnTo>
                <a:close/>
              </a:path>
              <a:path w="1781809" h="1783079">
                <a:moveTo>
                  <a:pt x="7620" y="7772"/>
                </a:moveTo>
                <a:lnTo>
                  <a:pt x="3048" y="7620"/>
                </a:lnTo>
                <a:lnTo>
                  <a:pt x="7620" y="4572"/>
                </a:lnTo>
                <a:lnTo>
                  <a:pt x="7620" y="7772"/>
                </a:lnTo>
                <a:close/>
              </a:path>
              <a:path w="1781809" h="1783079">
                <a:moveTo>
                  <a:pt x="1773936" y="1778508"/>
                </a:moveTo>
                <a:lnTo>
                  <a:pt x="1770888" y="1687068"/>
                </a:lnTo>
                <a:lnTo>
                  <a:pt x="1764792" y="1597152"/>
                </a:lnTo>
                <a:lnTo>
                  <a:pt x="1754124" y="1508760"/>
                </a:lnTo>
                <a:lnTo>
                  <a:pt x="1737360" y="1421892"/>
                </a:lnTo>
                <a:lnTo>
                  <a:pt x="1717548" y="1336548"/>
                </a:lnTo>
                <a:lnTo>
                  <a:pt x="1694688" y="1252728"/>
                </a:lnTo>
                <a:lnTo>
                  <a:pt x="1665732" y="1170432"/>
                </a:lnTo>
                <a:lnTo>
                  <a:pt x="1635252" y="1089660"/>
                </a:lnTo>
                <a:lnTo>
                  <a:pt x="1598676" y="1010412"/>
                </a:lnTo>
                <a:lnTo>
                  <a:pt x="1560576" y="934212"/>
                </a:lnTo>
                <a:lnTo>
                  <a:pt x="1517904" y="861060"/>
                </a:lnTo>
                <a:lnTo>
                  <a:pt x="1472184" y="789432"/>
                </a:lnTo>
                <a:lnTo>
                  <a:pt x="1421892" y="719328"/>
                </a:lnTo>
                <a:lnTo>
                  <a:pt x="1370076" y="652272"/>
                </a:lnTo>
                <a:lnTo>
                  <a:pt x="1313688" y="588264"/>
                </a:lnTo>
                <a:lnTo>
                  <a:pt x="1255776" y="527304"/>
                </a:lnTo>
                <a:lnTo>
                  <a:pt x="1193292" y="467868"/>
                </a:lnTo>
                <a:lnTo>
                  <a:pt x="1129284" y="413004"/>
                </a:lnTo>
                <a:lnTo>
                  <a:pt x="1062228" y="359664"/>
                </a:lnTo>
                <a:lnTo>
                  <a:pt x="993648" y="310896"/>
                </a:lnTo>
                <a:lnTo>
                  <a:pt x="922020" y="265176"/>
                </a:lnTo>
                <a:lnTo>
                  <a:pt x="847344" y="222504"/>
                </a:lnTo>
                <a:lnTo>
                  <a:pt x="771144" y="182880"/>
                </a:lnTo>
                <a:lnTo>
                  <a:pt x="693420" y="147828"/>
                </a:lnTo>
                <a:lnTo>
                  <a:pt x="612648" y="115824"/>
                </a:lnTo>
                <a:lnTo>
                  <a:pt x="530352" y="88392"/>
                </a:lnTo>
                <a:lnTo>
                  <a:pt x="446532" y="64008"/>
                </a:lnTo>
                <a:lnTo>
                  <a:pt x="361188" y="44196"/>
                </a:lnTo>
                <a:lnTo>
                  <a:pt x="274320" y="28956"/>
                </a:lnTo>
                <a:lnTo>
                  <a:pt x="184404" y="16764"/>
                </a:lnTo>
                <a:lnTo>
                  <a:pt x="94488" y="10668"/>
                </a:lnTo>
                <a:lnTo>
                  <a:pt x="7620" y="7772"/>
                </a:lnTo>
                <a:lnTo>
                  <a:pt x="7620" y="4572"/>
                </a:lnTo>
                <a:lnTo>
                  <a:pt x="131978" y="4572"/>
                </a:lnTo>
                <a:lnTo>
                  <a:pt x="185928" y="9144"/>
                </a:lnTo>
                <a:lnTo>
                  <a:pt x="274320" y="19812"/>
                </a:lnTo>
                <a:lnTo>
                  <a:pt x="362712" y="36576"/>
                </a:lnTo>
                <a:lnTo>
                  <a:pt x="448056" y="56388"/>
                </a:lnTo>
                <a:lnTo>
                  <a:pt x="531876" y="79248"/>
                </a:lnTo>
                <a:lnTo>
                  <a:pt x="615696" y="108204"/>
                </a:lnTo>
                <a:lnTo>
                  <a:pt x="696468" y="140208"/>
                </a:lnTo>
                <a:lnTo>
                  <a:pt x="774192" y="175260"/>
                </a:lnTo>
                <a:lnTo>
                  <a:pt x="851916" y="214884"/>
                </a:lnTo>
                <a:lnTo>
                  <a:pt x="926592" y="257556"/>
                </a:lnTo>
                <a:lnTo>
                  <a:pt x="998220" y="303276"/>
                </a:lnTo>
                <a:lnTo>
                  <a:pt x="1068324" y="353568"/>
                </a:lnTo>
                <a:lnTo>
                  <a:pt x="1135380" y="405384"/>
                </a:lnTo>
                <a:lnTo>
                  <a:pt x="1199388" y="461772"/>
                </a:lnTo>
                <a:lnTo>
                  <a:pt x="1261872" y="521208"/>
                </a:lnTo>
                <a:lnTo>
                  <a:pt x="1319784" y="582168"/>
                </a:lnTo>
                <a:lnTo>
                  <a:pt x="1376172" y="647700"/>
                </a:lnTo>
                <a:lnTo>
                  <a:pt x="1429512" y="714756"/>
                </a:lnTo>
                <a:lnTo>
                  <a:pt x="1478280" y="783336"/>
                </a:lnTo>
                <a:lnTo>
                  <a:pt x="1524000" y="856488"/>
                </a:lnTo>
                <a:lnTo>
                  <a:pt x="1568196" y="931164"/>
                </a:lnTo>
                <a:lnTo>
                  <a:pt x="1606296" y="1007364"/>
                </a:lnTo>
                <a:lnTo>
                  <a:pt x="1642872" y="1086612"/>
                </a:lnTo>
                <a:lnTo>
                  <a:pt x="1674876" y="1167384"/>
                </a:lnTo>
                <a:lnTo>
                  <a:pt x="1702308" y="1249680"/>
                </a:lnTo>
                <a:lnTo>
                  <a:pt x="1726692" y="1333500"/>
                </a:lnTo>
                <a:lnTo>
                  <a:pt x="1746504" y="1420368"/>
                </a:lnTo>
                <a:lnTo>
                  <a:pt x="1761744" y="1507236"/>
                </a:lnTo>
                <a:lnTo>
                  <a:pt x="1772412" y="1597152"/>
                </a:lnTo>
                <a:lnTo>
                  <a:pt x="1780032" y="1687068"/>
                </a:lnTo>
                <a:lnTo>
                  <a:pt x="1781479" y="1773936"/>
                </a:lnTo>
                <a:lnTo>
                  <a:pt x="1778508" y="1773936"/>
                </a:lnTo>
                <a:lnTo>
                  <a:pt x="1773936" y="1778508"/>
                </a:lnTo>
                <a:close/>
              </a:path>
              <a:path w="1781809" h="1783079">
                <a:moveTo>
                  <a:pt x="7620" y="1778508"/>
                </a:moveTo>
                <a:lnTo>
                  <a:pt x="4572" y="1773936"/>
                </a:lnTo>
                <a:lnTo>
                  <a:pt x="7620" y="1773936"/>
                </a:lnTo>
                <a:lnTo>
                  <a:pt x="7620" y="1778508"/>
                </a:lnTo>
                <a:close/>
              </a:path>
              <a:path w="1781809" h="1783079">
                <a:moveTo>
                  <a:pt x="1773936" y="1778508"/>
                </a:moveTo>
                <a:lnTo>
                  <a:pt x="7620" y="1778508"/>
                </a:lnTo>
                <a:lnTo>
                  <a:pt x="7620" y="1773936"/>
                </a:lnTo>
                <a:lnTo>
                  <a:pt x="1773783" y="1773936"/>
                </a:lnTo>
                <a:lnTo>
                  <a:pt x="1773936" y="1778508"/>
                </a:lnTo>
                <a:close/>
              </a:path>
              <a:path w="1781809" h="1783079">
                <a:moveTo>
                  <a:pt x="1781556" y="1778508"/>
                </a:moveTo>
                <a:lnTo>
                  <a:pt x="1773936" y="1778508"/>
                </a:lnTo>
                <a:lnTo>
                  <a:pt x="1778508" y="1773936"/>
                </a:lnTo>
                <a:lnTo>
                  <a:pt x="1781479" y="1773936"/>
                </a:lnTo>
                <a:lnTo>
                  <a:pt x="1781556" y="1778508"/>
                </a:lnTo>
                <a:close/>
              </a:path>
            </a:pathLst>
          </a:custGeom>
          <a:solidFill>
            <a:srgbClr val="4962C6"/>
          </a:solidFill>
        </p:spPr>
        <p:txBody>
          <a:bodyPr wrap="square" lIns="0" tIns="0" rIns="0" bIns="0" rtlCol="0"/>
          <a:lstStyle/>
          <a:p>
            <a:endParaRPr/>
          </a:p>
        </p:txBody>
      </p:sp>
      <p:sp>
        <p:nvSpPr>
          <p:cNvPr id="305" name="object 305"/>
          <p:cNvSpPr txBox="1"/>
          <p:nvPr/>
        </p:nvSpPr>
        <p:spPr>
          <a:xfrm>
            <a:off x="5781639" y="3253294"/>
            <a:ext cx="883285" cy="308884"/>
          </a:xfrm>
          <a:prstGeom prst="rect">
            <a:avLst/>
          </a:prstGeom>
        </p:spPr>
        <p:txBody>
          <a:bodyPr vert="horz" wrap="square" lIns="0" tIns="16337" rIns="0" bIns="0" rtlCol="0">
            <a:spAutoFit/>
          </a:bodyPr>
          <a:lstStyle/>
          <a:p>
            <a:pPr marL="12552">
              <a:spcBef>
                <a:spcPts val="130"/>
              </a:spcBef>
            </a:pPr>
            <a:r>
              <a:rPr sz="1900" spc="114" dirty="0">
                <a:latin typeface="Times New Roman"/>
                <a:cs typeface="Times New Roman"/>
              </a:rPr>
              <a:t>40</a:t>
            </a:r>
            <a:r>
              <a:rPr sz="1900" spc="-15" dirty="0">
                <a:latin typeface="Times New Roman"/>
                <a:cs typeface="Times New Roman"/>
              </a:rPr>
              <a:t> </a:t>
            </a:r>
            <a:r>
              <a:rPr sz="1900" spc="110" dirty="0">
                <a:latin typeface="Times New Roman"/>
                <a:cs typeface="Times New Roman"/>
              </a:rPr>
              <a:t>Soru</a:t>
            </a:r>
            <a:endParaRPr sz="1900" dirty="0">
              <a:latin typeface="Times New Roman"/>
              <a:cs typeface="Times New Roman"/>
            </a:endParaRPr>
          </a:p>
        </p:txBody>
      </p:sp>
      <p:sp>
        <p:nvSpPr>
          <p:cNvPr id="306" name="object 306"/>
          <p:cNvSpPr/>
          <p:nvPr/>
        </p:nvSpPr>
        <p:spPr>
          <a:xfrm>
            <a:off x="5629658" y="4223004"/>
            <a:ext cx="1751076" cy="1717548"/>
          </a:xfrm>
          <a:prstGeom prst="rect">
            <a:avLst/>
          </a:prstGeom>
          <a:blipFill>
            <a:blip r:embed="rId9" cstate="print"/>
            <a:stretch>
              <a:fillRect/>
            </a:stretch>
          </a:blipFill>
        </p:spPr>
        <p:txBody>
          <a:bodyPr wrap="square" lIns="0" tIns="0" rIns="0" bIns="0" rtlCol="0"/>
          <a:lstStyle/>
          <a:p>
            <a:endParaRPr/>
          </a:p>
        </p:txBody>
      </p:sp>
      <p:sp>
        <p:nvSpPr>
          <p:cNvPr id="307" name="object 307"/>
          <p:cNvSpPr/>
          <p:nvPr/>
        </p:nvSpPr>
        <p:spPr>
          <a:xfrm>
            <a:off x="5603746" y="4162046"/>
            <a:ext cx="1781497" cy="1778508"/>
          </a:xfrm>
          <a:prstGeom prst="rect">
            <a:avLst/>
          </a:prstGeom>
          <a:blipFill>
            <a:blip r:embed="rId10" cstate="print"/>
            <a:stretch>
              <a:fillRect/>
            </a:stretch>
          </a:blipFill>
        </p:spPr>
        <p:txBody>
          <a:bodyPr wrap="square" lIns="0" tIns="0" rIns="0" bIns="0" rtlCol="0"/>
          <a:lstStyle/>
          <a:p>
            <a:endParaRPr/>
          </a:p>
        </p:txBody>
      </p:sp>
      <p:sp>
        <p:nvSpPr>
          <p:cNvPr id="308" name="object 308"/>
          <p:cNvSpPr/>
          <p:nvPr/>
        </p:nvSpPr>
        <p:spPr>
          <a:xfrm>
            <a:off x="5603747" y="4162045"/>
            <a:ext cx="1781810" cy="1783080"/>
          </a:xfrm>
          <a:custGeom>
            <a:avLst/>
            <a:gdLst/>
            <a:ahLst/>
            <a:cxnLst/>
            <a:rect l="l" t="t" r="r" b="b"/>
            <a:pathLst>
              <a:path w="1781809" h="1783079">
                <a:moveTo>
                  <a:pt x="3048" y="1783080"/>
                </a:moveTo>
                <a:lnTo>
                  <a:pt x="1524" y="1781556"/>
                </a:lnTo>
                <a:lnTo>
                  <a:pt x="0" y="1781556"/>
                </a:lnTo>
                <a:lnTo>
                  <a:pt x="0" y="1524"/>
                </a:lnTo>
                <a:lnTo>
                  <a:pt x="1524" y="0"/>
                </a:lnTo>
                <a:lnTo>
                  <a:pt x="1780032" y="0"/>
                </a:lnTo>
                <a:lnTo>
                  <a:pt x="1780032" y="1524"/>
                </a:lnTo>
                <a:lnTo>
                  <a:pt x="1781556" y="1524"/>
                </a:lnTo>
                <a:lnTo>
                  <a:pt x="1781556" y="4572"/>
                </a:lnTo>
                <a:lnTo>
                  <a:pt x="7620" y="4572"/>
                </a:lnTo>
                <a:lnTo>
                  <a:pt x="3048" y="7620"/>
                </a:lnTo>
                <a:lnTo>
                  <a:pt x="7620" y="7620"/>
                </a:lnTo>
                <a:lnTo>
                  <a:pt x="7620" y="1773859"/>
                </a:lnTo>
                <a:lnTo>
                  <a:pt x="3048" y="1773936"/>
                </a:lnTo>
                <a:lnTo>
                  <a:pt x="7620" y="1778508"/>
                </a:lnTo>
                <a:lnTo>
                  <a:pt x="117348" y="1778508"/>
                </a:lnTo>
                <a:lnTo>
                  <a:pt x="94488" y="1780032"/>
                </a:lnTo>
                <a:lnTo>
                  <a:pt x="3048" y="1783080"/>
                </a:lnTo>
                <a:close/>
              </a:path>
              <a:path w="1781809" h="1783079">
                <a:moveTo>
                  <a:pt x="7620" y="7620"/>
                </a:moveTo>
                <a:lnTo>
                  <a:pt x="3048" y="7620"/>
                </a:lnTo>
                <a:lnTo>
                  <a:pt x="7620" y="4572"/>
                </a:lnTo>
                <a:lnTo>
                  <a:pt x="7620" y="7620"/>
                </a:lnTo>
                <a:close/>
              </a:path>
              <a:path w="1781809" h="1783079">
                <a:moveTo>
                  <a:pt x="1773834" y="7620"/>
                </a:moveTo>
                <a:lnTo>
                  <a:pt x="7620" y="7620"/>
                </a:lnTo>
                <a:lnTo>
                  <a:pt x="7620" y="4572"/>
                </a:lnTo>
                <a:lnTo>
                  <a:pt x="1773936" y="4572"/>
                </a:lnTo>
                <a:lnTo>
                  <a:pt x="1773834" y="7620"/>
                </a:lnTo>
                <a:close/>
              </a:path>
              <a:path w="1781809" h="1783079">
                <a:moveTo>
                  <a:pt x="117348" y="1778508"/>
                </a:moveTo>
                <a:lnTo>
                  <a:pt x="7620" y="1778508"/>
                </a:lnTo>
                <a:lnTo>
                  <a:pt x="7620" y="1773859"/>
                </a:lnTo>
                <a:lnTo>
                  <a:pt x="94488" y="1772412"/>
                </a:lnTo>
                <a:lnTo>
                  <a:pt x="184404" y="1764792"/>
                </a:lnTo>
                <a:lnTo>
                  <a:pt x="272796" y="1754124"/>
                </a:lnTo>
                <a:lnTo>
                  <a:pt x="359664" y="1738884"/>
                </a:lnTo>
                <a:lnTo>
                  <a:pt x="445008" y="1719072"/>
                </a:lnTo>
                <a:lnTo>
                  <a:pt x="530352" y="1694688"/>
                </a:lnTo>
                <a:lnTo>
                  <a:pt x="612648" y="1667256"/>
                </a:lnTo>
                <a:lnTo>
                  <a:pt x="691896" y="1635252"/>
                </a:lnTo>
                <a:lnTo>
                  <a:pt x="771144" y="1600200"/>
                </a:lnTo>
                <a:lnTo>
                  <a:pt x="847344" y="1560576"/>
                </a:lnTo>
                <a:lnTo>
                  <a:pt x="920496" y="1517904"/>
                </a:lnTo>
                <a:lnTo>
                  <a:pt x="993648" y="1472184"/>
                </a:lnTo>
                <a:lnTo>
                  <a:pt x="1062228" y="1421892"/>
                </a:lnTo>
                <a:lnTo>
                  <a:pt x="1129284" y="1370076"/>
                </a:lnTo>
                <a:lnTo>
                  <a:pt x="1193292" y="1313688"/>
                </a:lnTo>
                <a:lnTo>
                  <a:pt x="1254252" y="1255776"/>
                </a:lnTo>
                <a:lnTo>
                  <a:pt x="1313688" y="1194816"/>
                </a:lnTo>
                <a:lnTo>
                  <a:pt x="1368552" y="1130808"/>
                </a:lnTo>
                <a:lnTo>
                  <a:pt x="1421892" y="1063752"/>
                </a:lnTo>
                <a:lnTo>
                  <a:pt x="1470660" y="993648"/>
                </a:lnTo>
                <a:lnTo>
                  <a:pt x="1516380" y="922020"/>
                </a:lnTo>
                <a:lnTo>
                  <a:pt x="1559052" y="847344"/>
                </a:lnTo>
                <a:lnTo>
                  <a:pt x="1598676" y="771144"/>
                </a:lnTo>
                <a:lnTo>
                  <a:pt x="1633728" y="693420"/>
                </a:lnTo>
                <a:lnTo>
                  <a:pt x="1665732" y="612648"/>
                </a:lnTo>
                <a:lnTo>
                  <a:pt x="1693164" y="530352"/>
                </a:lnTo>
                <a:lnTo>
                  <a:pt x="1717548" y="446532"/>
                </a:lnTo>
                <a:lnTo>
                  <a:pt x="1737360" y="361188"/>
                </a:lnTo>
                <a:lnTo>
                  <a:pt x="1752600" y="274320"/>
                </a:lnTo>
                <a:lnTo>
                  <a:pt x="1764792" y="184404"/>
                </a:lnTo>
                <a:lnTo>
                  <a:pt x="1770888" y="96012"/>
                </a:lnTo>
                <a:lnTo>
                  <a:pt x="1773936" y="4572"/>
                </a:lnTo>
                <a:lnTo>
                  <a:pt x="1776984" y="7620"/>
                </a:lnTo>
                <a:lnTo>
                  <a:pt x="1781505" y="7620"/>
                </a:lnTo>
                <a:lnTo>
                  <a:pt x="1780032" y="96012"/>
                </a:lnTo>
                <a:lnTo>
                  <a:pt x="1772412" y="185928"/>
                </a:lnTo>
                <a:lnTo>
                  <a:pt x="1761744" y="274320"/>
                </a:lnTo>
                <a:lnTo>
                  <a:pt x="1744980" y="362712"/>
                </a:lnTo>
                <a:lnTo>
                  <a:pt x="1725168" y="448056"/>
                </a:lnTo>
                <a:lnTo>
                  <a:pt x="1702308" y="533400"/>
                </a:lnTo>
                <a:lnTo>
                  <a:pt x="1673352" y="615696"/>
                </a:lnTo>
                <a:lnTo>
                  <a:pt x="1641348" y="696468"/>
                </a:lnTo>
                <a:lnTo>
                  <a:pt x="1606296" y="775716"/>
                </a:lnTo>
                <a:lnTo>
                  <a:pt x="1566672" y="851916"/>
                </a:lnTo>
                <a:lnTo>
                  <a:pt x="1524000" y="926592"/>
                </a:lnTo>
                <a:lnTo>
                  <a:pt x="1478280" y="998220"/>
                </a:lnTo>
                <a:lnTo>
                  <a:pt x="1427988" y="1068324"/>
                </a:lnTo>
                <a:lnTo>
                  <a:pt x="1376172" y="1135380"/>
                </a:lnTo>
                <a:lnTo>
                  <a:pt x="1319784" y="1199388"/>
                </a:lnTo>
                <a:lnTo>
                  <a:pt x="1260348" y="1261872"/>
                </a:lnTo>
                <a:lnTo>
                  <a:pt x="1199388" y="1319784"/>
                </a:lnTo>
                <a:lnTo>
                  <a:pt x="1135380" y="1376172"/>
                </a:lnTo>
                <a:lnTo>
                  <a:pt x="1066800" y="1429512"/>
                </a:lnTo>
                <a:lnTo>
                  <a:pt x="998220" y="1478280"/>
                </a:lnTo>
                <a:lnTo>
                  <a:pt x="925068" y="1525524"/>
                </a:lnTo>
                <a:lnTo>
                  <a:pt x="850392" y="1568196"/>
                </a:lnTo>
                <a:lnTo>
                  <a:pt x="774192" y="1606296"/>
                </a:lnTo>
                <a:lnTo>
                  <a:pt x="696468" y="1642872"/>
                </a:lnTo>
                <a:lnTo>
                  <a:pt x="615696" y="1674876"/>
                </a:lnTo>
                <a:lnTo>
                  <a:pt x="531876" y="1702308"/>
                </a:lnTo>
                <a:lnTo>
                  <a:pt x="448056" y="1726692"/>
                </a:lnTo>
                <a:lnTo>
                  <a:pt x="361188" y="1746504"/>
                </a:lnTo>
                <a:lnTo>
                  <a:pt x="274320" y="1761744"/>
                </a:lnTo>
                <a:lnTo>
                  <a:pt x="185928" y="1773936"/>
                </a:lnTo>
                <a:lnTo>
                  <a:pt x="117348" y="1778508"/>
                </a:lnTo>
                <a:close/>
              </a:path>
              <a:path w="1781809" h="1783079">
                <a:moveTo>
                  <a:pt x="1781505" y="7620"/>
                </a:moveTo>
                <a:lnTo>
                  <a:pt x="1776984" y="7620"/>
                </a:lnTo>
                <a:lnTo>
                  <a:pt x="1773936" y="4572"/>
                </a:lnTo>
                <a:lnTo>
                  <a:pt x="1781556" y="4572"/>
                </a:lnTo>
                <a:lnTo>
                  <a:pt x="1781505" y="7620"/>
                </a:lnTo>
                <a:close/>
              </a:path>
              <a:path w="1781809" h="1783079">
                <a:moveTo>
                  <a:pt x="7620" y="1778508"/>
                </a:moveTo>
                <a:lnTo>
                  <a:pt x="3048" y="1773936"/>
                </a:lnTo>
                <a:lnTo>
                  <a:pt x="7620" y="1773859"/>
                </a:lnTo>
                <a:lnTo>
                  <a:pt x="7620" y="1778508"/>
                </a:lnTo>
                <a:close/>
              </a:path>
            </a:pathLst>
          </a:custGeom>
          <a:solidFill>
            <a:srgbClr val="4962C6"/>
          </a:solidFill>
        </p:spPr>
        <p:txBody>
          <a:bodyPr wrap="square" lIns="0" tIns="0" rIns="0" bIns="0" rtlCol="0"/>
          <a:lstStyle/>
          <a:p>
            <a:endParaRPr/>
          </a:p>
        </p:txBody>
      </p:sp>
      <p:sp>
        <p:nvSpPr>
          <p:cNvPr id="309" name="object 309"/>
          <p:cNvSpPr txBox="1"/>
          <p:nvPr/>
        </p:nvSpPr>
        <p:spPr>
          <a:xfrm>
            <a:off x="5790713" y="4615732"/>
            <a:ext cx="4148454" cy="308884"/>
          </a:xfrm>
          <a:prstGeom prst="rect">
            <a:avLst/>
          </a:prstGeom>
        </p:spPr>
        <p:txBody>
          <a:bodyPr vert="horz" wrap="square" lIns="0" tIns="16337" rIns="0" bIns="0" rtlCol="0">
            <a:spAutoFit/>
          </a:bodyPr>
          <a:lstStyle/>
          <a:p>
            <a:pPr marL="12552">
              <a:spcBef>
                <a:spcPts val="130"/>
              </a:spcBef>
              <a:tabLst>
                <a:tab pos="4087655" algn="l"/>
              </a:tabLst>
            </a:pPr>
            <a:r>
              <a:rPr sz="1900" spc="114" dirty="0">
                <a:latin typeface="Times New Roman"/>
                <a:cs typeface="Times New Roman"/>
              </a:rPr>
              <a:t>40</a:t>
            </a:r>
            <a:r>
              <a:rPr sz="1900" spc="-25" dirty="0">
                <a:latin typeface="Times New Roman"/>
                <a:cs typeface="Times New Roman"/>
              </a:rPr>
              <a:t> </a:t>
            </a:r>
            <a:r>
              <a:rPr sz="1900" u="sng" spc="110" dirty="0">
                <a:uFill>
                  <a:solidFill>
                    <a:srgbClr val="F6FBFD"/>
                  </a:solidFill>
                </a:uFill>
                <a:latin typeface="Times New Roman"/>
                <a:cs typeface="Times New Roman"/>
              </a:rPr>
              <a:t>Soru	</a:t>
            </a:r>
            <a:endParaRPr sz="1900" dirty="0">
              <a:latin typeface="Times New Roman"/>
              <a:cs typeface="Times New Roman"/>
            </a:endParaRPr>
          </a:p>
        </p:txBody>
      </p:sp>
      <p:sp>
        <p:nvSpPr>
          <p:cNvPr id="310" name="object 310"/>
          <p:cNvSpPr/>
          <p:nvPr/>
        </p:nvSpPr>
        <p:spPr>
          <a:xfrm>
            <a:off x="3962401" y="5119117"/>
            <a:ext cx="1524" cy="1524"/>
          </a:xfrm>
          <a:prstGeom prst="rect">
            <a:avLst/>
          </a:prstGeom>
          <a:blipFill>
            <a:blip r:embed="rId11" cstate="print"/>
            <a:stretch>
              <a:fillRect/>
            </a:stretch>
          </a:blipFill>
        </p:spPr>
        <p:txBody>
          <a:bodyPr wrap="square" lIns="0" tIns="0" rIns="0" bIns="0" rtlCol="0"/>
          <a:lstStyle/>
          <a:p>
            <a:endParaRPr/>
          </a:p>
        </p:txBody>
      </p:sp>
      <p:sp>
        <p:nvSpPr>
          <p:cNvPr id="311" name="object 311"/>
          <p:cNvSpPr/>
          <p:nvPr/>
        </p:nvSpPr>
        <p:spPr>
          <a:xfrm>
            <a:off x="4003549" y="5181600"/>
            <a:ext cx="1524" cy="1524"/>
          </a:xfrm>
          <a:prstGeom prst="rect">
            <a:avLst/>
          </a:prstGeom>
          <a:blipFill>
            <a:blip r:embed="rId6" cstate="print"/>
            <a:stretch>
              <a:fillRect/>
            </a:stretch>
          </a:blipFill>
        </p:spPr>
        <p:txBody>
          <a:bodyPr wrap="square" lIns="0" tIns="0" rIns="0" bIns="0" rtlCol="0"/>
          <a:lstStyle/>
          <a:p>
            <a:endParaRPr/>
          </a:p>
        </p:txBody>
      </p:sp>
      <p:sp>
        <p:nvSpPr>
          <p:cNvPr id="312" name="object 312"/>
          <p:cNvSpPr/>
          <p:nvPr/>
        </p:nvSpPr>
        <p:spPr>
          <a:xfrm>
            <a:off x="4107330" y="5317235"/>
            <a:ext cx="21337" cy="24384"/>
          </a:xfrm>
          <a:prstGeom prst="rect">
            <a:avLst/>
          </a:prstGeom>
          <a:blipFill>
            <a:blip r:embed="rId12" cstate="print"/>
            <a:stretch>
              <a:fillRect/>
            </a:stretch>
          </a:blipFill>
        </p:spPr>
        <p:txBody>
          <a:bodyPr wrap="square" lIns="0" tIns="0" rIns="0" bIns="0" rtlCol="0"/>
          <a:lstStyle/>
          <a:p>
            <a:endParaRPr/>
          </a:p>
        </p:txBody>
      </p:sp>
      <p:sp>
        <p:nvSpPr>
          <p:cNvPr id="313" name="object 313"/>
          <p:cNvSpPr/>
          <p:nvPr/>
        </p:nvSpPr>
        <p:spPr>
          <a:xfrm>
            <a:off x="4166615" y="5384292"/>
            <a:ext cx="1290828" cy="565404"/>
          </a:xfrm>
          <a:prstGeom prst="rect">
            <a:avLst/>
          </a:prstGeom>
          <a:blipFill>
            <a:blip r:embed="rId13" cstate="print"/>
            <a:stretch>
              <a:fillRect/>
            </a:stretch>
          </a:blipFill>
        </p:spPr>
        <p:txBody>
          <a:bodyPr wrap="square" lIns="0" tIns="0" rIns="0" bIns="0" rtlCol="0"/>
          <a:lstStyle/>
          <a:p>
            <a:endParaRPr/>
          </a:p>
        </p:txBody>
      </p:sp>
      <p:sp>
        <p:nvSpPr>
          <p:cNvPr id="314" name="object 314"/>
          <p:cNvSpPr/>
          <p:nvPr/>
        </p:nvSpPr>
        <p:spPr>
          <a:xfrm>
            <a:off x="3686555" y="4171188"/>
            <a:ext cx="1781556" cy="1781556"/>
          </a:xfrm>
          <a:prstGeom prst="rect">
            <a:avLst/>
          </a:prstGeom>
          <a:blipFill>
            <a:blip r:embed="rId14" cstate="print"/>
            <a:stretch>
              <a:fillRect/>
            </a:stretch>
          </a:blipFill>
        </p:spPr>
        <p:txBody>
          <a:bodyPr wrap="square" lIns="0" tIns="0" rIns="0" bIns="0" rtlCol="0"/>
          <a:lstStyle/>
          <a:p>
            <a:endParaRPr/>
          </a:p>
        </p:txBody>
      </p:sp>
      <p:sp>
        <p:nvSpPr>
          <p:cNvPr id="315" name="object 315"/>
          <p:cNvSpPr/>
          <p:nvPr/>
        </p:nvSpPr>
        <p:spPr>
          <a:xfrm>
            <a:off x="3686555" y="4171189"/>
            <a:ext cx="1781810" cy="1781810"/>
          </a:xfrm>
          <a:custGeom>
            <a:avLst/>
            <a:gdLst/>
            <a:ahLst/>
            <a:cxnLst/>
            <a:rect l="l" t="t" r="r" b="b"/>
            <a:pathLst>
              <a:path w="1781810" h="1781810">
                <a:moveTo>
                  <a:pt x="1780032" y="1781556"/>
                </a:moveTo>
                <a:lnTo>
                  <a:pt x="1776984" y="1781556"/>
                </a:lnTo>
                <a:lnTo>
                  <a:pt x="1687068" y="1780032"/>
                </a:lnTo>
                <a:lnTo>
                  <a:pt x="1595628" y="1772412"/>
                </a:lnTo>
                <a:lnTo>
                  <a:pt x="1507236" y="1761744"/>
                </a:lnTo>
                <a:lnTo>
                  <a:pt x="1418844" y="1746504"/>
                </a:lnTo>
                <a:lnTo>
                  <a:pt x="1333500" y="1726692"/>
                </a:lnTo>
                <a:lnTo>
                  <a:pt x="1249680" y="1702308"/>
                </a:lnTo>
                <a:lnTo>
                  <a:pt x="1165860" y="1674876"/>
                </a:lnTo>
                <a:lnTo>
                  <a:pt x="1085088" y="1642872"/>
                </a:lnTo>
                <a:lnTo>
                  <a:pt x="1007364" y="1606296"/>
                </a:lnTo>
                <a:lnTo>
                  <a:pt x="929640" y="1566672"/>
                </a:lnTo>
                <a:lnTo>
                  <a:pt x="856488" y="1524000"/>
                </a:lnTo>
                <a:lnTo>
                  <a:pt x="783336" y="1478280"/>
                </a:lnTo>
                <a:lnTo>
                  <a:pt x="713232" y="1429512"/>
                </a:lnTo>
                <a:lnTo>
                  <a:pt x="646176" y="1376172"/>
                </a:lnTo>
                <a:lnTo>
                  <a:pt x="582168" y="1319784"/>
                </a:lnTo>
                <a:lnTo>
                  <a:pt x="519684" y="1261872"/>
                </a:lnTo>
                <a:lnTo>
                  <a:pt x="461772" y="1199388"/>
                </a:lnTo>
                <a:lnTo>
                  <a:pt x="405384" y="1135380"/>
                </a:lnTo>
                <a:lnTo>
                  <a:pt x="353568" y="1068324"/>
                </a:lnTo>
                <a:lnTo>
                  <a:pt x="303276" y="998220"/>
                </a:lnTo>
                <a:lnTo>
                  <a:pt x="257556" y="926592"/>
                </a:lnTo>
                <a:lnTo>
                  <a:pt x="214884" y="851916"/>
                </a:lnTo>
                <a:lnTo>
                  <a:pt x="175260" y="774192"/>
                </a:lnTo>
                <a:lnTo>
                  <a:pt x="138684" y="696468"/>
                </a:lnTo>
                <a:lnTo>
                  <a:pt x="106680" y="615696"/>
                </a:lnTo>
                <a:lnTo>
                  <a:pt x="79248" y="531876"/>
                </a:lnTo>
                <a:lnTo>
                  <a:pt x="54864" y="448056"/>
                </a:lnTo>
                <a:lnTo>
                  <a:pt x="35052" y="362712"/>
                </a:lnTo>
                <a:lnTo>
                  <a:pt x="19812" y="274320"/>
                </a:lnTo>
                <a:lnTo>
                  <a:pt x="9144" y="185928"/>
                </a:lnTo>
                <a:lnTo>
                  <a:pt x="1524" y="96012"/>
                </a:lnTo>
                <a:lnTo>
                  <a:pt x="74" y="7620"/>
                </a:lnTo>
                <a:lnTo>
                  <a:pt x="0" y="1524"/>
                </a:lnTo>
                <a:lnTo>
                  <a:pt x="1524" y="0"/>
                </a:lnTo>
                <a:lnTo>
                  <a:pt x="1780032" y="0"/>
                </a:lnTo>
                <a:lnTo>
                  <a:pt x="1781556" y="1524"/>
                </a:lnTo>
                <a:lnTo>
                  <a:pt x="1781556" y="3048"/>
                </a:lnTo>
                <a:lnTo>
                  <a:pt x="7620" y="3048"/>
                </a:lnTo>
                <a:lnTo>
                  <a:pt x="3048" y="7620"/>
                </a:lnTo>
                <a:lnTo>
                  <a:pt x="7772" y="7620"/>
                </a:lnTo>
                <a:lnTo>
                  <a:pt x="10668" y="94488"/>
                </a:lnTo>
                <a:lnTo>
                  <a:pt x="16764" y="184404"/>
                </a:lnTo>
                <a:lnTo>
                  <a:pt x="28956" y="272796"/>
                </a:lnTo>
                <a:lnTo>
                  <a:pt x="44196" y="359664"/>
                </a:lnTo>
                <a:lnTo>
                  <a:pt x="64008" y="446532"/>
                </a:lnTo>
                <a:lnTo>
                  <a:pt x="86868" y="530352"/>
                </a:lnTo>
                <a:lnTo>
                  <a:pt x="115824" y="612648"/>
                </a:lnTo>
                <a:lnTo>
                  <a:pt x="146304" y="691896"/>
                </a:lnTo>
                <a:lnTo>
                  <a:pt x="182880" y="771144"/>
                </a:lnTo>
                <a:lnTo>
                  <a:pt x="220980" y="847344"/>
                </a:lnTo>
                <a:lnTo>
                  <a:pt x="263652" y="922020"/>
                </a:lnTo>
                <a:lnTo>
                  <a:pt x="309372" y="993648"/>
                </a:lnTo>
                <a:lnTo>
                  <a:pt x="359664" y="1062228"/>
                </a:lnTo>
                <a:lnTo>
                  <a:pt x="411480" y="1129284"/>
                </a:lnTo>
                <a:lnTo>
                  <a:pt x="467868" y="1193292"/>
                </a:lnTo>
                <a:lnTo>
                  <a:pt x="525780" y="1255776"/>
                </a:lnTo>
                <a:lnTo>
                  <a:pt x="588264" y="1313688"/>
                </a:lnTo>
                <a:lnTo>
                  <a:pt x="652272" y="1370076"/>
                </a:lnTo>
                <a:lnTo>
                  <a:pt x="719328" y="1421892"/>
                </a:lnTo>
                <a:lnTo>
                  <a:pt x="787908" y="1470660"/>
                </a:lnTo>
                <a:lnTo>
                  <a:pt x="859536" y="1517904"/>
                </a:lnTo>
                <a:lnTo>
                  <a:pt x="934212" y="1560576"/>
                </a:lnTo>
                <a:lnTo>
                  <a:pt x="1010412" y="1598676"/>
                </a:lnTo>
                <a:lnTo>
                  <a:pt x="1088136" y="1633728"/>
                </a:lnTo>
                <a:lnTo>
                  <a:pt x="1168908" y="1665732"/>
                </a:lnTo>
                <a:lnTo>
                  <a:pt x="1251204" y="1694688"/>
                </a:lnTo>
                <a:lnTo>
                  <a:pt x="1335024" y="1717548"/>
                </a:lnTo>
                <a:lnTo>
                  <a:pt x="1420368" y="1737360"/>
                </a:lnTo>
                <a:lnTo>
                  <a:pt x="1508760" y="1752600"/>
                </a:lnTo>
                <a:lnTo>
                  <a:pt x="1597152" y="1764792"/>
                </a:lnTo>
                <a:lnTo>
                  <a:pt x="1687068" y="1770888"/>
                </a:lnTo>
                <a:lnTo>
                  <a:pt x="1773936" y="1773783"/>
                </a:lnTo>
                <a:lnTo>
                  <a:pt x="1773936" y="1778508"/>
                </a:lnTo>
                <a:lnTo>
                  <a:pt x="1781556" y="1778508"/>
                </a:lnTo>
                <a:lnTo>
                  <a:pt x="1781556" y="1780032"/>
                </a:lnTo>
                <a:lnTo>
                  <a:pt x="1780032" y="1781556"/>
                </a:lnTo>
                <a:close/>
              </a:path>
              <a:path w="1781810" h="1781810">
                <a:moveTo>
                  <a:pt x="7772" y="7620"/>
                </a:moveTo>
                <a:lnTo>
                  <a:pt x="3048" y="7620"/>
                </a:lnTo>
                <a:lnTo>
                  <a:pt x="7620" y="3048"/>
                </a:lnTo>
                <a:lnTo>
                  <a:pt x="7772" y="7620"/>
                </a:lnTo>
                <a:close/>
              </a:path>
              <a:path w="1781810" h="1781810">
                <a:moveTo>
                  <a:pt x="1773936" y="7620"/>
                </a:moveTo>
                <a:lnTo>
                  <a:pt x="7772" y="7620"/>
                </a:lnTo>
                <a:lnTo>
                  <a:pt x="7620" y="3048"/>
                </a:lnTo>
                <a:lnTo>
                  <a:pt x="1773936" y="3048"/>
                </a:lnTo>
                <a:lnTo>
                  <a:pt x="1773936" y="7620"/>
                </a:lnTo>
                <a:close/>
              </a:path>
              <a:path w="1781810" h="1781810">
                <a:moveTo>
                  <a:pt x="1781556" y="1778508"/>
                </a:moveTo>
                <a:lnTo>
                  <a:pt x="1773936" y="1778508"/>
                </a:lnTo>
                <a:lnTo>
                  <a:pt x="1778508" y="1773936"/>
                </a:lnTo>
                <a:lnTo>
                  <a:pt x="1773936" y="1773783"/>
                </a:lnTo>
                <a:lnTo>
                  <a:pt x="1773936" y="3048"/>
                </a:lnTo>
                <a:lnTo>
                  <a:pt x="1778508" y="7620"/>
                </a:lnTo>
                <a:lnTo>
                  <a:pt x="1781556" y="7620"/>
                </a:lnTo>
                <a:lnTo>
                  <a:pt x="1781556" y="1778508"/>
                </a:lnTo>
                <a:close/>
              </a:path>
              <a:path w="1781810" h="1781810">
                <a:moveTo>
                  <a:pt x="1781556" y="7620"/>
                </a:moveTo>
                <a:lnTo>
                  <a:pt x="1778508" y="7620"/>
                </a:lnTo>
                <a:lnTo>
                  <a:pt x="1773936" y="3048"/>
                </a:lnTo>
                <a:lnTo>
                  <a:pt x="1781556" y="3048"/>
                </a:lnTo>
                <a:lnTo>
                  <a:pt x="1781556" y="7620"/>
                </a:lnTo>
                <a:close/>
              </a:path>
              <a:path w="1781810" h="1781810">
                <a:moveTo>
                  <a:pt x="1773936" y="1778508"/>
                </a:moveTo>
                <a:lnTo>
                  <a:pt x="1773936" y="1773783"/>
                </a:lnTo>
                <a:lnTo>
                  <a:pt x="1778508" y="1773936"/>
                </a:lnTo>
                <a:lnTo>
                  <a:pt x="1773936" y="1778508"/>
                </a:lnTo>
                <a:close/>
              </a:path>
            </a:pathLst>
          </a:custGeom>
          <a:solidFill>
            <a:srgbClr val="4962C6"/>
          </a:solidFill>
        </p:spPr>
        <p:txBody>
          <a:bodyPr wrap="square" lIns="0" tIns="0" rIns="0" bIns="0" rtlCol="0"/>
          <a:lstStyle/>
          <a:p>
            <a:endParaRPr/>
          </a:p>
        </p:txBody>
      </p:sp>
      <p:sp>
        <p:nvSpPr>
          <p:cNvPr id="316" name="object 316"/>
          <p:cNvSpPr txBox="1"/>
          <p:nvPr/>
        </p:nvSpPr>
        <p:spPr>
          <a:xfrm>
            <a:off x="4393325" y="4624832"/>
            <a:ext cx="883285" cy="308884"/>
          </a:xfrm>
          <a:prstGeom prst="rect">
            <a:avLst/>
          </a:prstGeom>
        </p:spPr>
        <p:txBody>
          <a:bodyPr vert="horz" wrap="square" lIns="0" tIns="16337" rIns="0" bIns="0" rtlCol="0">
            <a:spAutoFit/>
          </a:bodyPr>
          <a:lstStyle/>
          <a:p>
            <a:pPr marL="12552">
              <a:spcBef>
                <a:spcPts val="130"/>
              </a:spcBef>
            </a:pPr>
            <a:r>
              <a:rPr sz="1900" spc="114" dirty="0">
                <a:latin typeface="Times New Roman"/>
                <a:cs typeface="Times New Roman"/>
              </a:rPr>
              <a:t>40</a:t>
            </a:r>
            <a:r>
              <a:rPr sz="1900" spc="-15" dirty="0">
                <a:latin typeface="Times New Roman"/>
                <a:cs typeface="Times New Roman"/>
              </a:rPr>
              <a:t> </a:t>
            </a:r>
            <a:r>
              <a:rPr sz="1900" spc="110" dirty="0">
                <a:latin typeface="Times New Roman"/>
                <a:cs typeface="Times New Roman"/>
              </a:rPr>
              <a:t>Soru</a:t>
            </a:r>
            <a:endParaRPr sz="1900" dirty="0">
              <a:latin typeface="Times New Roman"/>
              <a:cs typeface="Times New Roman"/>
            </a:endParaRPr>
          </a:p>
        </p:txBody>
      </p:sp>
      <p:sp>
        <p:nvSpPr>
          <p:cNvPr id="317" name="object 317"/>
          <p:cNvSpPr/>
          <p:nvPr/>
        </p:nvSpPr>
        <p:spPr>
          <a:xfrm>
            <a:off x="5469932" y="4383785"/>
            <a:ext cx="109220" cy="0"/>
          </a:xfrm>
          <a:custGeom>
            <a:avLst/>
            <a:gdLst/>
            <a:ahLst/>
            <a:cxnLst/>
            <a:rect l="l" t="t" r="r" b="b"/>
            <a:pathLst>
              <a:path w="109220">
                <a:moveTo>
                  <a:pt x="0" y="0"/>
                </a:moveTo>
                <a:lnTo>
                  <a:pt x="109136" y="0"/>
                </a:lnTo>
              </a:path>
            </a:pathLst>
          </a:custGeom>
          <a:ln w="4571">
            <a:solidFill>
              <a:srgbClr val="7E83AA"/>
            </a:solidFill>
          </a:ln>
        </p:spPr>
        <p:txBody>
          <a:bodyPr wrap="square" lIns="0" tIns="0" rIns="0" bIns="0" rtlCol="0"/>
          <a:lstStyle/>
          <a:p>
            <a:endParaRPr/>
          </a:p>
        </p:txBody>
      </p:sp>
      <p:sp>
        <p:nvSpPr>
          <p:cNvPr id="318" name="object 318"/>
          <p:cNvSpPr/>
          <p:nvPr/>
        </p:nvSpPr>
        <p:spPr>
          <a:xfrm>
            <a:off x="5462874" y="4380738"/>
            <a:ext cx="123825" cy="0"/>
          </a:xfrm>
          <a:custGeom>
            <a:avLst/>
            <a:gdLst/>
            <a:ahLst/>
            <a:cxnLst/>
            <a:rect l="l" t="t" r="r" b="b"/>
            <a:pathLst>
              <a:path w="123825">
                <a:moveTo>
                  <a:pt x="0" y="0"/>
                </a:moveTo>
                <a:lnTo>
                  <a:pt x="123256" y="0"/>
                </a:lnTo>
              </a:path>
            </a:pathLst>
          </a:custGeom>
          <a:ln w="3175">
            <a:solidFill>
              <a:srgbClr val="7E83AC"/>
            </a:solidFill>
          </a:ln>
        </p:spPr>
        <p:txBody>
          <a:bodyPr wrap="square" lIns="0" tIns="0" rIns="0" bIns="0" rtlCol="0"/>
          <a:lstStyle/>
          <a:p>
            <a:endParaRPr/>
          </a:p>
        </p:txBody>
      </p:sp>
      <p:sp>
        <p:nvSpPr>
          <p:cNvPr id="319" name="object 319"/>
          <p:cNvSpPr/>
          <p:nvPr/>
        </p:nvSpPr>
        <p:spPr>
          <a:xfrm>
            <a:off x="5427617" y="4376166"/>
            <a:ext cx="194310" cy="0"/>
          </a:xfrm>
          <a:custGeom>
            <a:avLst/>
            <a:gdLst/>
            <a:ahLst/>
            <a:cxnLst/>
            <a:rect l="l" t="t" r="r" b="b"/>
            <a:pathLst>
              <a:path w="194310">
                <a:moveTo>
                  <a:pt x="0" y="0"/>
                </a:moveTo>
                <a:lnTo>
                  <a:pt x="193763" y="0"/>
                </a:lnTo>
              </a:path>
            </a:pathLst>
          </a:custGeom>
          <a:ln w="7620">
            <a:solidFill>
              <a:srgbClr val="7E85AC"/>
            </a:solidFill>
          </a:ln>
        </p:spPr>
        <p:txBody>
          <a:bodyPr wrap="square" lIns="0" tIns="0" rIns="0" bIns="0" rtlCol="0"/>
          <a:lstStyle/>
          <a:p>
            <a:endParaRPr/>
          </a:p>
        </p:txBody>
      </p:sp>
      <p:sp>
        <p:nvSpPr>
          <p:cNvPr id="320" name="object 320"/>
          <p:cNvSpPr/>
          <p:nvPr/>
        </p:nvSpPr>
        <p:spPr>
          <a:xfrm>
            <a:off x="5419381" y="4370832"/>
            <a:ext cx="210820" cy="0"/>
          </a:xfrm>
          <a:custGeom>
            <a:avLst/>
            <a:gdLst/>
            <a:ahLst/>
            <a:cxnLst/>
            <a:rect l="l" t="t" r="r" b="b"/>
            <a:pathLst>
              <a:path w="210820">
                <a:moveTo>
                  <a:pt x="0" y="0"/>
                </a:moveTo>
                <a:lnTo>
                  <a:pt x="210236" y="0"/>
                </a:lnTo>
              </a:path>
            </a:pathLst>
          </a:custGeom>
          <a:ln w="3175">
            <a:solidFill>
              <a:srgbClr val="7E85AC"/>
            </a:solidFill>
          </a:ln>
        </p:spPr>
        <p:txBody>
          <a:bodyPr wrap="square" lIns="0" tIns="0" rIns="0" bIns="0" rtlCol="0"/>
          <a:lstStyle/>
          <a:p>
            <a:endParaRPr/>
          </a:p>
        </p:txBody>
      </p:sp>
      <p:sp>
        <p:nvSpPr>
          <p:cNvPr id="321" name="object 321"/>
          <p:cNvSpPr/>
          <p:nvPr/>
        </p:nvSpPr>
        <p:spPr>
          <a:xfrm>
            <a:off x="5407026" y="4367022"/>
            <a:ext cx="234950" cy="0"/>
          </a:xfrm>
          <a:custGeom>
            <a:avLst/>
            <a:gdLst/>
            <a:ahLst/>
            <a:cxnLst/>
            <a:rect l="l" t="t" r="r" b="b"/>
            <a:pathLst>
              <a:path w="234950">
                <a:moveTo>
                  <a:pt x="0" y="0"/>
                </a:moveTo>
                <a:lnTo>
                  <a:pt x="234946" y="0"/>
                </a:lnTo>
              </a:path>
            </a:pathLst>
          </a:custGeom>
          <a:ln w="4572">
            <a:solidFill>
              <a:srgbClr val="8085AC"/>
            </a:solidFill>
          </a:ln>
        </p:spPr>
        <p:txBody>
          <a:bodyPr wrap="square" lIns="0" tIns="0" rIns="0" bIns="0" rtlCol="0"/>
          <a:lstStyle/>
          <a:p>
            <a:endParaRPr/>
          </a:p>
        </p:txBody>
      </p:sp>
      <p:sp>
        <p:nvSpPr>
          <p:cNvPr id="322" name="object 322"/>
          <p:cNvSpPr/>
          <p:nvPr/>
        </p:nvSpPr>
        <p:spPr>
          <a:xfrm>
            <a:off x="5386435" y="4360926"/>
            <a:ext cx="276225" cy="0"/>
          </a:xfrm>
          <a:custGeom>
            <a:avLst/>
            <a:gdLst/>
            <a:ahLst/>
            <a:cxnLst/>
            <a:rect l="l" t="t" r="r" b="b"/>
            <a:pathLst>
              <a:path w="276225">
                <a:moveTo>
                  <a:pt x="0" y="0"/>
                </a:moveTo>
                <a:lnTo>
                  <a:pt x="276129" y="0"/>
                </a:lnTo>
              </a:path>
            </a:pathLst>
          </a:custGeom>
          <a:ln w="7620">
            <a:solidFill>
              <a:srgbClr val="8085AE"/>
            </a:solidFill>
          </a:ln>
        </p:spPr>
        <p:txBody>
          <a:bodyPr wrap="square" lIns="0" tIns="0" rIns="0" bIns="0" rtlCol="0"/>
          <a:lstStyle/>
          <a:p>
            <a:endParaRPr/>
          </a:p>
        </p:txBody>
      </p:sp>
      <p:sp>
        <p:nvSpPr>
          <p:cNvPr id="323" name="object 323"/>
          <p:cNvSpPr/>
          <p:nvPr/>
        </p:nvSpPr>
        <p:spPr>
          <a:xfrm>
            <a:off x="5382767" y="4356354"/>
            <a:ext cx="283845" cy="0"/>
          </a:xfrm>
          <a:custGeom>
            <a:avLst/>
            <a:gdLst/>
            <a:ahLst/>
            <a:cxnLst/>
            <a:rect l="l" t="t" r="r" b="b"/>
            <a:pathLst>
              <a:path w="283845">
                <a:moveTo>
                  <a:pt x="0" y="0"/>
                </a:moveTo>
                <a:lnTo>
                  <a:pt x="283465" y="0"/>
                </a:lnTo>
              </a:path>
            </a:pathLst>
          </a:custGeom>
          <a:ln w="3175">
            <a:solidFill>
              <a:srgbClr val="8087AE"/>
            </a:solidFill>
          </a:ln>
        </p:spPr>
        <p:txBody>
          <a:bodyPr wrap="square" lIns="0" tIns="0" rIns="0" bIns="0" rtlCol="0"/>
          <a:lstStyle/>
          <a:p>
            <a:endParaRPr/>
          </a:p>
        </p:txBody>
      </p:sp>
      <p:sp>
        <p:nvSpPr>
          <p:cNvPr id="324" name="object 324"/>
          <p:cNvSpPr/>
          <p:nvPr/>
        </p:nvSpPr>
        <p:spPr>
          <a:xfrm>
            <a:off x="5368729" y="4351782"/>
            <a:ext cx="311786" cy="0"/>
          </a:xfrm>
          <a:custGeom>
            <a:avLst/>
            <a:gdLst/>
            <a:ahLst/>
            <a:cxnLst/>
            <a:rect l="l" t="t" r="r" b="b"/>
            <a:pathLst>
              <a:path w="311785">
                <a:moveTo>
                  <a:pt x="0" y="0"/>
                </a:moveTo>
                <a:lnTo>
                  <a:pt x="311541" y="0"/>
                </a:lnTo>
              </a:path>
            </a:pathLst>
          </a:custGeom>
          <a:ln w="7620">
            <a:solidFill>
              <a:srgbClr val="8087AF"/>
            </a:solidFill>
          </a:ln>
        </p:spPr>
        <p:txBody>
          <a:bodyPr wrap="square" lIns="0" tIns="0" rIns="0" bIns="0" rtlCol="0"/>
          <a:lstStyle/>
          <a:p>
            <a:endParaRPr/>
          </a:p>
        </p:txBody>
      </p:sp>
      <p:sp>
        <p:nvSpPr>
          <p:cNvPr id="325" name="object 325"/>
          <p:cNvSpPr/>
          <p:nvPr/>
        </p:nvSpPr>
        <p:spPr>
          <a:xfrm>
            <a:off x="5365922" y="4347210"/>
            <a:ext cx="317499" cy="0"/>
          </a:xfrm>
          <a:custGeom>
            <a:avLst/>
            <a:gdLst/>
            <a:ahLst/>
            <a:cxnLst/>
            <a:rect l="l" t="t" r="r" b="b"/>
            <a:pathLst>
              <a:path w="317500">
                <a:moveTo>
                  <a:pt x="0" y="0"/>
                </a:moveTo>
                <a:lnTo>
                  <a:pt x="317156" y="0"/>
                </a:lnTo>
              </a:path>
            </a:pathLst>
          </a:custGeom>
          <a:ln w="3175">
            <a:solidFill>
              <a:srgbClr val="8087AF"/>
            </a:solidFill>
          </a:ln>
        </p:spPr>
        <p:txBody>
          <a:bodyPr wrap="square" lIns="0" tIns="0" rIns="0" bIns="0" rtlCol="0"/>
          <a:lstStyle/>
          <a:p>
            <a:endParaRPr/>
          </a:p>
        </p:txBody>
      </p:sp>
      <p:sp>
        <p:nvSpPr>
          <p:cNvPr id="326" name="object 326"/>
          <p:cNvSpPr/>
          <p:nvPr/>
        </p:nvSpPr>
        <p:spPr>
          <a:xfrm>
            <a:off x="5351883" y="4342639"/>
            <a:ext cx="345440" cy="0"/>
          </a:xfrm>
          <a:custGeom>
            <a:avLst/>
            <a:gdLst/>
            <a:ahLst/>
            <a:cxnLst/>
            <a:rect l="l" t="t" r="r" b="b"/>
            <a:pathLst>
              <a:path w="345439">
                <a:moveTo>
                  <a:pt x="0" y="0"/>
                </a:moveTo>
                <a:lnTo>
                  <a:pt x="345232" y="0"/>
                </a:lnTo>
              </a:path>
            </a:pathLst>
          </a:custGeom>
          <a:ln w="7620">
            <a:solidFill>
              <a:srgbClr val="8287AF"/>
            </a:solidFill>
          </a:ln>
        </p:spPr>
        <p:txBody>
          <a:bodyPr wrap="square" lIns="0" tIns="0" rIns="0" bIns="0" rtlCol="0"/>
          <a:lstStyle/>
          <a:p>
            <a:endParaRPr/>
          </a:p>
        </p:txBody>
      </p:sp>
      <p:sp>
        <p:nvSpPr>
          <p:cNvPr id="327" name="object 327"/>
          <p:cNvSpPr/>
          <p:nvPr/>
        </p:nvSpPr>
        <p:spPr>
          <a:xfrm>
            <a:off x="5346268" y="4337304"/>
            <a:ext cx="356870" cy="0"/>
          </a:xfrm>
          <a:custGeom>
            <a:avLst/>
            <a:gdLst/>
            <a:ahLst/>
            <a:cxnLst/>
            <a:rect l="l" t="t" r="r" b="b"/>
            <a:pathLst>
              <a:path w="356870">
                <a:moveTo>
                  <a:pt x="0" y="0"/>
                </a:moveTo>
                <a:lnTo>
                  <a:pt x="356463" y="0"/>
                </a:lnTo>
              </a:path>
            </a:pathLst>
          </a:custGeom>
          <a:ln w="3175">
            <a:solidFill>
              <a:srgbClr val="8289B1"/>
            </a:solidFill>
          </a:ln>
        </p:spPr>
        <p:txBody>
          <a:bodyPr wrap="square" lIns="0" tIns="0" rIns="0" bIns="0" rtlCol="0"/>
          <a:lstStyle/>
          <a:p>
            <a:endParaRPr/>
          </a:p>
        </p:txBody>
      </p:sp>
      <p:sp>
        <p:nvSpPr>
          <p:cNvPr id="328" name="object 328"/>
          <p:cNvSpPr/>
          <p:nvPr/>
        </p:nvSpPr>
        <p:spPr>
          <a:xfrm>
            <a:off x="5339581" y="4333494"/>
            <a:ext cx="370205" cy="0"/>
          </a:xfrm>
          <a:custGeom>
            <a:avLst/>
            <a:gdLst/>
            <a:ahLst/>
            <a:cxnLst/>
            <a:rect l="l" t="t" r="r" b="b"/>
            <a:pathLst>
              <a:path w="370204">
                <a:moveTo>
                  <a:pt x="0" y="0"/>
                </a:moveTo>
                <a:lnTo>
                  <a:pt x="370140" y="0"/>
                </a:lnTo>
              </a:path>
            </a:pathLst>
          </a:custGeom>
          <a:ln w="4572">
            <a:solidFill>
              <a:srgbClr val="8389B1"/>
            </a:solidFill>
          </a:ln>
        </p:spPr>
        <p:txBody>
          <a:bodyPr wrap="square" lIns="0" tIns="0" rIns="0" bIns="0" rtlCol="0"/>
          <a:lstStyle/>
          <a:p>
            <a:endParaRPr/>
          </a:p>
        </p:txBody>
      </p:sp>
      <p:sp>
        <p:nvSpPr>
          <p:cNvPr id="329" name="object 329"/>
          <p:cNvSpPr/>
          <p:nvPr/>
        </p:nvSpPr>
        <p:spPr>
          <a:xfrm>
            <a:off x="5329411" y="4327398"/>
            <a:ext cx="390525" cy="0"/>
          </a:xfrm>
          <a:custGeom>
            <a:avLst/>
            <a:gdLst/>
            <a:ahLst/>
            <a:cxnLst/>
            <a:rect l="l" t="t" r="r" b="b"/>
            <a:pathLst>
              <a:path w="390525">
                <a:moveTo>
                  <a:pt x="0" y="0"/>
                </a:moveTo>
                <a:lnTo>
                  <a:pt x="390481" y="0"/>
                </a:lnTo>
              </a:path>
            </a:pathLst>
          </a:custGeom>
          <a:ln w="7620">
            <a:solidFill>
              <a:srgbClr val="8389B1"/>
            </a:solidFill>
          </a:ln>
        </p:spPr>
        <p:txBody>
          <a:bodyPr wrap="square" lIns="0" tIns="0" rIns="0" bIns="0" rtlCol="0"/>
          <a:lstStyle/>
          <a:p>
            <a:endParaRPr/>
          </a:p>
        </p:txBody>
      </p:sp>
      <p:sp>
        <p:nvSpPr>
          <p:cNvPr id="330" name="object 330"/>
          <p:cNvSpPr/>
          <p:nvPr/>
        </p:nvSpPr>
        <p:spPr>
          <a:xfrm>
            <a:off x="5317056" y="4319016"/>
            <a:ext cx="415290" cy="0"/>
          </a:xfrm>
          <a:custGeom>
            <a:avLst/>
            <a:gdLst/>
            <a:ahLst/>
            <a:cxnLst/>
            <a:rect l="l" t="t" r="r" b="b"/>
            <a:pathLst>
              <a:path w="415289">
                <a:moveTo>
                  <a:pt x="0" y="0"/>
                </a:moveTo>
                <a:lnTo>
                  <a:pt x="414889" y="0"/>
                </a:lnTo>
              </a:path>
            </a:pathLst>
          </a:custGeom>
          <a:ln w="9144">
            <a:solidFill>
              <a:srgbClr val="838AB3"/>
            </a:solidFill>
          </a:ln>
        </p:spPr>
        <p:txBody>
          <a:bodyPr wrap="square" lIns="0" tIns="0" rIns="0" bIns="0" rtlCol="0"/>
          <a:lstStyle/>
          <a:p>
            <a:endParaRPr/>
          </a:p>
        </p:txBody>
      </p:sp>
      <p:sp>
        <p:nvSpPr>
          <p:cNvPr id="331" name="object 331"/>
          <p:cNvSpPr/>
          <p:nvPr/>
        </p:nvSpPr>
        <p:spPr>
          <a:xfrm>
            <a:off x="5315021" y="4313682"/>
            <a:ext cx="419100" cy="0"/>
          </a:xfrm>
          <a:custGeom>
            <a:avLst/>
            <a:gdLst/>
            <a:ahLst/>
            <a:cxnLst/>
            <a:rect l="l" t="t" r="r" b="b"/>
            <a:pathLst>
              <a:path w="419100">
                <a:moveTo>
                  <a:pt x="0" y="0"/>
                </a:moveTo>
                <a:lnTo>
                  <a:pt x="418957" y="0"/>
                </a:lnTo>
              </a:path>
            </a:pathLst>
          </a:custGeom>
          <a:ln w="3175">
            <a:solidFill>
              <a:srgbClr val="838AB3"/>
            </a:solidFill>
          </a:ln>
        </p:spPr>
        <p:txBody>
          <a:bodyPr wrap="square" lIns="0" tIns="0" rIns="0" bIns="0" rtlCol="0"/>
          <a:lstStyle/>
          <a:p>
            <a:endParaRPr/>
          </a:p>
        </p:txBody>
      </p:sp>
      <p:sp>
        <p:nvSpPr>
          <p:cNvPr id="332" name="object 332"/>
          <p:cNvSpPr/>
          <p:nvPr/>
        </p:nvSpPr>
        <p:spPr>
          <a:xfrm>
            <a:off x="5307154" y="4309872"/>
            <a:ext cx="434975" cy="0"/>
          </a:xfrm>
          <a:custGeom>
            <a:avLst/>
            <a:gdLst/>
            <a:ahLst/>
            <a:cxnLst/>
            <a:rect l="l" t="t" r="r" b="b"/>
            <a:pathLst>
              <a:path w="434975">
                <a:moveTo>
                  <a:pt x="0" y="0"/>
                </a:moveTo>
                <a:lnTo>
                  <a:pt x="434695" y="0"/>
                </a:lnTo>
              </a:path>
            </a:pathLst>
          </a:custGeom>
          <a:ln w="6096">
            <a:solidFill>
              <a:srgbClr val="858CB3"/>
            </a:solidFill>
          </a:ln>
        </p:spPr>
        <p:txBody>
          <a:bodyPr wrap="square" lIns="0" tIns="0" rIns="0" bIns="0" rtlCol="0"/>
          <a:lstStyle/>
          <a:p>
            <a:endParaRPr/>
          </a:p>
        </p:txBody>
      </p:sp>
      <p:sp>
        <p:nvSpPr>
          <p:cNvPr id="333" name="object 333"/>
          <p:cNvSpPr/>
          <p:nvPr/>
        </p:nvSpPr>
        <p:spPr>
          <a:xfrm>
            <a:off x="5302656" y="4304538"/>
            <a:ext cx="443865" cy="0"/>
          </a:xfrm>
          <a:custGeom>
            <a:avLst/>
            <a:gdLst/>
            <a:ahLst/>
            <a:cxnLst/>
            <a:rect l="l" t="t" r="r" b="b"/>
            <a:pathLst>
              <a:path w="443864">
                <a:moveTo>
                  <a:pt x="0" y="0"/>
                </a:moveTo>
                <a:lnTo>
                  <a:pt x="443688" y="0"/>
                </a:lnTo>
              </a:path>
            </a:pathLst>
          </a:custGeom>
          <a:ln w="4572">
            <a:solidFill>
              <a:srgbClr val="858CB5"/>
            </a:solidFill>
          </a:ln>
        </p:spPr>
        <p:txBody>
          <a:bodyPr wrap="square" lIns="0" tIns="0" rIns="0" bIns="0" rtlCol="0"/>
          <a:lstStyle/>
          <a:p>
            <a:endParaRPr/>
          </a:p>
        </p:txBody>
      </p:sp>
      <p:sp>
        <p:nvSpPr>
          <p:cNvPr id="334" name="object 334"/>
          <p:cNvSpPr/>
          <p:nvPr/>
        </p:nvSpPr>
        <p:spPr>
          <a:xfrm>
            <a:off x="5298160" y="4299967"/>
            <a:ext cx="452755" cy="0"/>
          </a:xfrm>
          <a:custGeom>
            <a:avLst/>
            <a:gdLst/>
            <a:ahLst/>
            <a:cxnLst/>
            <a:rect l="l" t="t" r="r" b="b"/>
            <a:pathLst>
              <a:path w="452754">
                <a:moveTo>
                  <a:pt x="0" y="0"/>
                </a:moveTo>
                <a:lnTo>
                  <a:pt x="452681" y="0"/>
                </a:lnTo>
              </a:path>
            </a:pathLst>
          </a:custGeom>
          <a:ln w="4572">
            <a:solidFill>
              <a:srgbClr val="858CB5"/>
            </a:solidFill>
          </a:ln>
        </p:spPr>
        <p:txBody>
          <a:bodyPr wrap="square" lIns="0" tIns="0" rIns="0" bIns="0" rtlCol="0"/>
          <a:lstStyle/>
          <a:p>
            <a:endParaRPr/>
          </a:p>
        </p:txBody>
      </p:sp>
      <p:sp>
        <p:nvSpPr>
          <p:cNvPr id="335" name="object 335"/>
          <p:cNvSpPr/>
          <p:nvPr/>
        </p:nvSpPr>
        <p:spPr>
          <a:xfrm>
            <a:off x="5292166" y="4294632"/>
            <a:ext cx="464820" cy="0"/>
          </a:xfrm>
          <a:custGeom>
            <a:avLst/>
            <a:gdLst/>
            <a:ahLst/>
            <a:cxnLst/>
            <a:rect l="l" t="t" r="r" b="b"/>
            <a:pathLst>
              <a:path w="464820">
                <a:moveTo>
                  <a:pt x="0" y="0"/>
                </a:moveTo>
                <a:lnTo>
                  <a:pt x="464672" y="0"/>
                </a:lnTo>
              </a:path>
            </a:pathLst>
          </a:custGeom>
          <a:ln w="6096">
            <a:solidFill>
              <a:srgbClr val="858CB6"/>
            </a:solidFill>
          </a:ln>
        </p:spPr>
        <p:txBody>
          <a:bodyPr wrap="square" lIns="0" tIns="0" rIns="0" bIns="0" rtlCol="0"/>
          <a:lstStyle/>
          <a:p>
            <a:endParaRPr/>
          </a:p>
        </p:txBody>
      </p:sp>
      <p:sp>
        <p:nvSpPr>
          <p:cNvPr id="336" name="object 336"/>
          <p:cNvSpPr/>
          <p:nvPr/>
        </p:nvSpPr>
        <p:spPr>
          <a:xfrm>
            <a:off x="5290665" y="4290822"/>
            <a:ext cx="467995" cy="0"/>
          </a:xfrm>
          <a:custGeom>
            <a:avLst/>
            <a:gdLst/>
            <a:ahLst/>
            <a:cxnLst/>
            <a:rect l="l" t="t" r="r" b="b"/>
            <a:pathLst>
              <a:path w="467995">
                <a:moveTo>
                  <a:pt x="0" y="0"/>
                </a:moveTo>
                <a:lnTo>
                  <a:pt x="467670" y="0"/>
                </a:lnTo>
              </a:path>
            </a:pathLst>
          </a:custGeom>
          <a:ln w="3175">
            <a:solidFill>
              <a:srgbClr val="878EB6"/>
            </a:solidFill>
          </a:ln>
        </p:spPr>
        <p:txBody>
          <a:bodyPr wrap="square" lIns="0" tIns="0" rIns="0" bIns="0" rtlCol="0"/>
          <a:lstStyle/>
          <a:p>
            <a:endParaRPr/>
          </a:p>
        </p:txBody>
      </p:sp>
      <p:sp>
        <p:nvSpPr>
          <p:cNvPr id="337" name="object 337"/>
          <p:cNvSpPr/>
          <p:nvPr/>
        </p:nvSpPr>
        <p:spPr>
          <a:xfrm>
            <a:off x="5283173" y="4286250"/>
            <a:ext cx="483234" cy="0"/>
          </a:xfrm>
          <a:custGeom>
            <a:avLst/>
            <a:gdLst/>
            <a:ahLst/>
            <a:cxnLst/>
            <a:rect l="l" t="t" r="r" b="b"/>
            <a:pathLst>
              <a:path w="483235">
                <a:moveTo>
                  <a:pt x="0" y="0"/>
                </a:moveTo>
                <a:lnTo>
                  <a:pt x="482658" y="0"/>
                </a:lnTo>
              </a:path>
            </a:pathLst>
          </a:custGeom>
          <a:ln w="7620">
            <a:solidFill>
              <a:srgbClr val="878EB6"/>
            </a:solidFill>
          </a:ln>
        </p:spPr>
        <p:txBody>
          <a:bodyPr wrap="square" lIns="0" tIns="0" rIns="0" bIns="0" rtlCol="0"/>
          <a:lstStyle/>
          <a:p>
            <a:endParaRPr/>
          </a:p>
        </p:txBody>
      </p:sp>
      <p:sp>
        <p:nvSpPr>
          <p:cNvPr id="338" name="object 338"/>
          <p:cNvSpPr/>
          <p:nvPr/>
        </p:nvSpPr>
        <p:spPr>
          <a:xfrm>
            <a:off x="5280324" y="4280916"/>
            <a:ext cx="488951" cy="0"/>
          </a:xfrm>
          <a:custGeom>
            <a:avLst/>
            <a:gdLst/>
            <a:ahLst/>
            <a:cxnLst/>
            <a:rect l="l" t="t" r="r" b="b"/>
            <a:pathLst>
              <a:path w="488950">
                <a:moveTo>
                  <a:pt x="0" y="0"/>
                </a:moveTo>
                <a:lnTo>
                  <a:pt x="488654" y="0"/>
                </a:lnTo>
              </a:path>
            </a:pathLst>
          </a:custGeom>
          <a:ln w="3175">
            <a:solidFill>
              <a:srgbClr val="878EB8"/>
            </a:solidFill>
          </a:ln>
        </p:spPr>
        <p:txBody>
          <a:bodyPr wrap="square" lIns="0" tIns="0" rIns="0" bIns="0" rtlCol="0"/>
          <a:lstStyle/>
          <a:p>
            <a:endParaRPr/>
          </a:p>
        </p:txBody>
      </p:sp>
      <p:sp>
        <p:nvSpPr>
          <p:cNvPr id="339" name="object 339"/>
          <p:cNvSpPr/>
          <p:nvPr/>
        </p:nvSpPr>
        <p:spPr>
          <a:xfrm>
            <a:off x="5276271" y="4277106"/>
            <a:ext cx="497205" cy="0"/>
          </a:xfrm>
          <a:custGeom>
            <a:avLst/>
            <a:gdLst/>
            <a:ahLst/>
            <a:cxnLst/>
            <a:rect l="l" t="t" r="r" b="b"/>
            <a:pathLst>
              <a:path w="497204">
                <a:moveTo>
                  <a:pt x="0" y="0"/>
                </a:moveTo>
                <a:lnTo>
                  <a:pt x="496762" y="0"/>
                </a:lnTo>
              </a:path>
            </a:pathLst>
          </a:custGeom>
          <a:ln w="4572">
            <a:solidFill>
              <a:srgbClr val="878EB8"/>
            </a:solidFill>
          </a:ln>
        </p:spPr>
        <p:txBody>
          <a:bodyPr wrap="square" lIns="0" tIns="0" rIns="0" bIns="0" rtlCol="0"/>
          <a:lstStyle/>
          <a:p>
            <a:endParaRPr/>
          </a:p>
        </p:txBody>
      </p:sp>
      <p:sp>
        <p:nvSpPr>
          <p:cNvPr id="340" name="object 340"/>
          <p:cNvSpPr/>
          <p:nvPr/>
        </p:nvSpPr>
        <p:spPr>
          <a:xfrm>
            <a:off x="5271778" y="4271772"/>
            <a:ext cx="505458" cy="0"/>
          </a:xfrm>
          <a:custGeom>
            <a:avLst/>
            <a:gdLst/>
            <a:ahLst/>
            <a:cxnLst/>
            <a:rect l="l" t="t" r="r" b="b"/>
            <a:pathLst>
              <a:path w="505460">
                <a:moveTo>
                  <a:pt x="0" y="0"/>
                </a:moveTo>
                <a:lnTo>
                  <a:pt x="505452" y="0"/>
                </a:lnTo>
              </a:path>
            </a:pathLst>
          </a:custGeom>
          <a:ln w="6096">
            <a:solidFill>
              <a:srgbClr val="878EB8"/>
            </a:solidFill>
          </a:ln>
        </p:spPr>
        <p:txBody>
          <a:bodyPr wrap="square" lIns="0" tIns="0" rIns="0" bIns="0" rtlCol="0"/>
          <a:lstStyle/>
          <a:p>
            <a:endParaRPr/>
          </a:p>
        </p:txBody>
      </p:sp>
      <p:sp>
        <p:nvSpPr>
          <p:cNvPr id="341" name="object 341"/>
          <p:cNvSpPr/>
          <p:nvPr/>
        </p:nvSpPr>
        <p:spPr>
          <a:xfrm>
            <a:off x="5267429" y="4265676"/>
            <a:ext cx="514350" cy="0"/>
          </a:xfrm>
          <a:custGeom>
            <a:avLst/>
            <a:gdLst/>
            <a:ahLst/>
            <a:cxnLst/>
            <a:rect l="l" t="t" r="r" b="b"/>
            <a:pathLst>
              <a:path w="514350">
                <a:moveTo>
                  <a:pt x="0" y="0"/>
                </a:moveTo>
                <a:lnTo>
                  <a:pt x="514141" y="0"/>
                </a:lnTo>
              </a:path>
            </a:pathLst>
          </a:custGeom>
          <a:ln w="6096">
            <a:solidFill>
              <a:srgbClr val="8990BA"/>
            </a:solidFill>
          </a:ln>
        </p:spPr>
        <p:txBody>
          <a:bodyPr wrap="square" lIns="0" tIns="0" rIns="0" bIns="0" rtlCol="0"/>
          <a:lstStyle/>
          <a:p>
            <a:endParaRPr/>
          </a:p>
        </p:txBody>
      </p:sp>
      <p:sp>
        <p:nvSpPr>
          <p:cNvPr id="342" name="object 342"/>
          <p:cNvSpPr/>
          <p:nvPr/>
        </p:nvSpPr>
        <p:spPr>
          <a:xfrm>
            <a:off x="5264170" y="4260342"/>
            <a:ext cx="520700" cy="0"/>
          </a:xfrm>
          <a:custGeom>
            <a:avLst/>
            <a:gdLst/>
            <a:ahLst/>
            <a:cxnLst/>
            <a:rect l="l" t="t" r="r" b="b"/>
            <a:pathLst>
              <a:path w="520700">
                <a:moveTo>
                  <a:pt x="0" y="0"/>
                </a:moveTo>
                <a:lnTo>
                  <a:pt x="520658" y="0"/>
                </a:lnTo>
              </a:path>
            </a:pathLst>
          </a:custGeom>
          <a:ln w="4572">
            <a:solidFill>
              <a:srgbClr val="8990BA"/>
            </a:solidFill>
          </a:ln>
        </p:spPr>
        <p:txBody>
          <a:bodyPr wrap="square" lIns="0" tIns="0" rIns="0" bIns="0" rtlCol="0"/>
          <a:lstStyle/>
          <a:p>
            <a:endParaRPr/>
          </a:p>
        </p:txBody>
      </p:sp>
      <p:sp>
        <p:nvSpPr>
          <p:cNvPr id="343" name="object 343"/>
          <p:cNvSpPr/>
          <p:nvPr/>
        </p:nvSpPr>
        <p:spPr>
          <a:xfrm>
            <a:off x="5262150" y="4256533"/>
            <a:ext cx="525145" cy="0"/>
          </a:xfrm>
          <a:custGeom>
            <a:avLst/>
            <a:gdLst/>
            <a:ahLst/>
            <a:cxnLst/>
            <a:rect l="l" t="t" r="r" b="b"/>
            <a:pathLst>
              <a:path w="525145">
                <a:moveTo>
                  <a:pt x="0" y="0"/>
                </a:moveTo>
                <a:lnTo>
                  <a:pt x="525003" y="0"/>
                </a:lnTo>
              </a:path>
            </a:pathLst>
          </a:custGeom>
          <a:ln w="3175">
            <a:solidFill>
              <a:srgbClr val="8990BA"/>
            </a:solidFill>
          </a:ln>
        </p:spPr>
        <p:txBody>
          <a:bodyPr wrap="square" lIns="0" tIns="0" rIns="0" bIns="0" rtlCol="0"/>
          <a:lstStyle/>
          <a:p>
            <a:endParaRPr/>
          </a:p>
        </p:txBody>
      </p:sp>
      <p:sp>
        <p:nvSpPr>
          <p:cNvPr id="344" name="object 344"/>
          <p:cNvSpPr/>
          <p:nvPr/>
        </p:nvSpPr>
        <p:spPr>
          <a:xfrm>
            <a:off x="5256567" y="4247388"/>
            <a:ext cx="535940" cy="7620"/>
          </a:xfrm>
          <a:custGeom>
            <a:avLst/>
            <a:gdLst/>
            <a:ahLst/>
            <a:cxnLst/>
            <a:rect l="l" t="t" r="r" b="b"/>
            <a:pathLst>
              <a:path w="535939" h="7620">
                <a:moveTo>
                  <a:pt x="530434" y="7620"/>
                </a:moveTo>
                <a:lnTo>
                  <a:pt x="5430" y="7620"/>
                </a:lnTo>
                <a:lnTo>
                  <a:pt x="0" y="0"/>
                </a:lnTo>
                <a:lnTo>
                  <a:pt x="230815" y="0"/>
                </a:lnTo>
                <a:lnTo>
                  <a:pt x="267932" y="4571"/>
                </a:lnTo>
                <a:lnTo>
                  <a:pt x="532607" y="4571"/>
                </a:lnTo>
                <a:lnTo>
                  <a:pt x="530434" y="7620"/>
                </a:lnTo>
                <a:close/>
              </a:path>
              <a:path w="535939" h="7620">
                <a:moveTo>
                  <a:pt x="532607" y="4571"/>
                </a:moveTo>
                <a:lnTo>
                  <a:pt x="267932" y="4571"/>
                </a:lnTo>
                <a:lnTo>
                  <a:pt x="305050" y="0"/>
                </a:lnTo>
                <a:lnTo>
                  <a:pt x="535865" y="0"/>
                </a:lnTo>
                <a:lnTo>
                  <a:pt x="532607" y="4571"/>
                </a:lnTo>
                <a:close/>
              </a:path>
            </a:pathLst>
          </a:custGeom>
          <a:solidFill>
            <a:srgbClr val="8990BC"/>
          </a:solidFill>
        </p:spPr>
        <p:txBody>
          <a:bodyPr wrap="square" lIns="0" tIns="0" rIns="0" bIns="0" rtlCol="0"/>
          <a:lstStyle/>
          <a:p>
            <a:endParaRPr/>
          </a:p>
        </p:txBody>
      </p:sp>
      <p:sp>
        <p:nvSpPr>
          <p:cNvPr id="345" name="object 345"/>
          <p:cNvSpPr/>
          <p:nvPr/>
        </p:nvSpPr>
        <p:spPr>
          <a:xfrm>
            <a:off x="5255481" y="4245865"/>
            <a:ext cx="538480" cy="1904"/>
          </a:xfrm>
          <a:custGeom>
            <a:avLst/>
            <a:gdLst/>
            <a:ahLst/>
            <a:cxnLst/>
            <a:rect l="l" t="t" r="r" b="b"/>
            <a:pathLst>
              <a:path w="538479" h="1904">
                <a:moveTo>
                  <a:pt x="231901" y="1524"/>
                </a:moveTo>
                <a:lnTo>
                  <a:pt x="1086" y="1524"/>
                </a:lnTo>
                <a:lnTo>
                  <a:pt x="0" y="0"/>
                </a:lnTo>
                <a:lnTo>
                  <a:pt x="219528" y="0"/>
                </a:lnTo>
                <a:lnTo>
                  <a:pt x="231901" y="1524"/>
                </a:lnTo>
                <a:close/>
              </a:path>
              <a:path w="538479" h="1904">
                <a:moveTo>
                  <a:pt x="536951" y="1524"/>
                </a:moveTo>
                <a:lnTo>
                  <a:pt x="306136" y="1524"/>
                </a:lnTo>
                <a:lnTo>
                  <a:pt x="318509" y="0"/>
                </a:lnTo>
                <a:lnTo>
                  <a:pt x="538037" y="0"/>
                </a:lnTo>
                <a:lnTo>
                  <a:pt x="536951" y="1524"/>
                </a:lnTo>
                <a:close/>
              </a:path>
            </a:pathLst>
          </a:custGeom>
          <a:solidFill>
            <a:srgbClr val="8A90BC"/>
          </a:solidFill>
        </p:spPr>
        <p:txBody>
          <a:bodyPr wrap="square" lIns="0" tIns="0" rIns="0" bIns="0" rtlCol="0"/>
          <a:lstStyle/>
          <a:p>
            <a:endParaRPr/>
          </a:p>
        </p:txBody>
      </p:sp>
      <p:sp>
        <p:nvSpPr>
          <p:cNvPr id="346" name="object 346"/>
          <p:cNvSpPr/>
          <p:nvPr/>
        </p:nvSpPr>
        <p:spPr>
          <a:xfrm>
            <a:off x="5251528" y="4239768"/>
            <a:ext cx="546100" cy="6350"/>
          </a:xfrm>
          <a:custGeom>
            <a:avLst/>
            <a:gdLst/>
            <a:ahLst/>
            <a:cxnLst/>
            <a:rect l="l" t="t" r="r" b="b"/>
            <a:pathLst>
              <a:path w="546100" h="6350">
                <a:moveTo>
                  <a:pt x="223480" y="6096"/>
                </a:moveTo>
                <a:lnTo>
                  <a:pt x="3952" y="6096"/>
                </a:lnTo>
                <a:lnTo>
                  <a:pt x="841" y="1730"/>
                </a:lnTo>
                <a:lnTo>
                  <a:pt x="0" y="0"/>
                </a:lnTo>
                <a:lnTo>
                  <a:pt x="204297" y="0"/>
                </a:lnTo>
                <a:lnTo>
                  <a:pt x="218034" y="5425"/>
                </a:lnTo>
                <a:lnTo>
                  <a:pt x="223480" y="6096"/>
                </a:lnTo>
                <a:close/>
              </a:path>
              <a:path w="546100" h="6350">
                <a:moveTo>
                  <a:pt x="541990" y="6096"/>
                </a:moveTo>
                <a:lnTo>
                  <a:pt x="322462" y="6096"/>
                </a:lnTo>
                <a:lnTo>
                  <a:pt x="327908" y="5425"/>
                </a:lnTo>
                <a:lnTo>
                  <a:pt x="341645" y="0"/>
                </a:lnTo>
                <a:lnTo>
                  <a:pt x="545943" y="0"/>
                </a:lnTo>
                <a:lnTo>
                  <a:pt x="545101" y="1730"/>
                </a:lnTo>
                <a:lnTo>
                  <a:pt x="541990" y="6096"/>
                </a:lnTo>
                <a:close/>
              </a:path>
            </a:pathLst>
          </a:custGeom>
          <a:solidFill>
            <a:srgbClr val="8A91BC"/>
          </a:solidFill>
        </p:spPr>
        <p:txBody>
          <a:bodyPr wrap="square" lIns="0" tIns="0" rIns="0" bIns="0" rtlCol="0"/>
          <a:lstStyle/>
          <a:p>
            <a:endParaRPr/>
          </a:p>
        </p:txBody>
      </p:sp>
      <p:sp>
        <p:nvSpPr>
          <p:cNvPr id="347" name="object 347"/>
          <p:cNvSpPr/>
          <p:nvPr/>
        </p:nvSpPr>
        <p:spPr>
          <a:xfrm>
            <a:off x="5249457" y="4235199"/>
            <a:ext cx="550545" cy="5080"/>
          </a:xfrm>
          <a:custGeom>
            <a:avLst/>
            <a:gdLst/>
            <a:ahLst/>
            <a:cxnLst/>
            <a:rect l="l" t="t" r="r" b="b"/>
            <a:pathLst>
              <a:path w="550545" h="5079">
                <a:moveTo>
                  <a:pt x="206520" y="4572"/>
                </a:moveTo>
                <a:lnTo>
                  <a:pt x="2222" y="4572"/>
                </a:lnTo>
                <a:lnTo>
                  <a:pt x="0" y="0"/>
                </a:lnTo>
                <a:lnTo>
                  <a:pt x="194943" y="0"/>
                </a:lnTo>
                <a:lnTo>
                  <a:pt x="206520" y="4572"/>
                </a:lnTo>
                <a:close/>
              </a:path>
              <a:path w="550545" h="5079">
                <a:moveTo>
                  <a:pt x="548165" y="4572"/>
                </a:moveTo>
                <a:lnTo>
                  <a:pt x="343868" y="4572"/>
                </a:lnTo>
                <a:lnTo>
                  <a:pt x="355444" y="0"/>
                </a:lnTo>
                <a:lnTo>
                  <a:pt x="550388" y="0"/>
                </a:lnTo>
                <a:lnTo>
                  <a:pt x="548165" y="4572"/>
                </a:lnTo>
                <a:close/>
              </a:path>
            </a:pathLst>
          </a:custGeom>
          <a:solidFill>
            <a:srgbClr val="8C91BD"/>
          </a:solidFill>
        </p:spPr>
        <p:txBody>
          <a:bodyPr wrap="square" lIns="0" tIns="0" rIns="0" bIns="0" rtlCol="0"/>
          <a:lstStyle/>
          <a:p>
            <a:endParaRPr/>
          </a:p>
        </p:txBody>
      </p:sp>
      <p:sp>
        <p:nvSpPr>
          <p:cNvPr id="348" name="object 348"/>
          <p:cNvSpPr/>
          <p:nvPr/>
        </p:nvSpPr>
        <p:spPr>
          <a:xfrm>
            <a:off x="5247083" y="4230629"/>
            <a:ext cx="554990" cy="5080"/>
          </a:xfrm>
          <a:custGeom>
            <a:avLst/>
            <a:gdLst/>
            <a:ahLst/>
            <a:cxnLst/>
            <a:rect l="l" t="t" r="r" b="b"/>
            <a:pathLst>
              <a:path w="554989" h="5079">
                <a:moveTo>
                  <a:pt x="197166" y="4572"/>
                </a:moveTo>
                <a:lnTo>
                  <a:pt x="2222" y="4572"/>
                </a:lnTo>
                <a:lnTo>
                  <a:pt x="0" y="0"/>
                </a:lnTo>
                <a:lnTo>
                  <a:pt x="185590" y="0"/>
                </a:lnTo>
                <a:lnTo>
                  <a:pt x="197166" y="4572"/>
                </a:lnTo>
                <a:close/>
              </a:path>
              <a:path w="554989" h="5079">
                <a:moveTo>
                  <a:pt x="552611" y="4572"/>
                </a:moveTo>
                <a:lnTo>
                  <a:pt x="357667" y="4572"/>
                </a:lnTo>
                <a:lnTo>
                  <a:pt x="369243" y="0"/>
                </a:lnTo>
                <a:lnTo>
                  <a:pt x="554834" y="0"/>
                </a:lnTo>
                <a:lnTo>
                  <a:pt x="552611" y="4572"/>
                </a:lnTo>
                <a:close/>
              </a:path>
            </a:pathLst>
          </a:custGeom>
          <a:solidFill>
            <a:srgbClr val="8C93BD"/>
          </a:solidFill>
        </p:spPr>
        <p:txBody>
          <a:bodyPr wrap="square" lIns="0" tIns="0" rIns="0" bIns="0" rtlCol="0"/>
          <a:lstStyle/>
          <a:p>
            <a:endParaRPr/>
          </a:p>
        </p:txBody>
      </p:sp>
      <p:sp>
        <p:nvSpPr>
          <p:cNvPr id="349" name="object 349"/>
          <p:cNvSpPr/>
          <p:nvPr/>
        </p:nvSpPr>
        <p:spPr>
          <a:xfrm>
            <a:off x="5244119" y="4224528"/>
            <a:ext cx="561340" cy="6350"/>
          </a:xfrm>
          <a:custGeom>
            <a:avLst/>
            <a:gdLst/>
            <a:ahLst/>
            <a:cxnLst/>
            <a:rect l="l" t="t" r="r" b="b"/>
            <a:pathLst>
              <a:path w="561339" h="6350">
                <a:moveTo>
                  <a:pt x="188553" y="6096"/>
                </a:moveTo>
                <a:lnTo>
                  <a:pt x="2963" y="6096"/>
                </a:lnTo>
                <a:lnTo>
                  <a:pt x="0" y="0"/>
                </a:lnTo>
                <a:lnTo>
                  <a:pt x="175353" y="0"/>
                </a:lnTo>
                <a:lnTo>
                  <a:pt x="177748" y="1828"/>
                </a:lnTo>
                <a:lnTo>
                  <a:pt x="188553" y="6096"/>
                </a:lnTo>
                <a:close/>
              </a:path>
              <a:path w="561339" h="6350">
                <a:moveTo>
                  <a:pt x="557797" y="6096"/>
                </a:moveTo>
                <a:lnTo>
                  <a:pt x="372207" y="6096"/>
                </a:lnTo>
                <a:lnTo>
                  <a:pt x="383012" y="1828"/>
                </a:lnTo>
                <a:lnTo>
                  <a:pt x="385407" y="0"/>
                </a:lnTo>
                <a:lnTo>
                  <a:pt x="560761" y="0"/>
                </a:lnTo>
                <a:lnTo>
                  <a:pt x="557797" y="6096"/>
                </a:lnTo>
                <a:close/>
              </a:path>
            </a:pathLst>
          </a:custGeom>
          <a:solidFill>
            <a:srgbClr val="8C93BF"/>
          </a:solidFill>
        </p:spPr>
        <p:txBody>
          <a:bodyPr wrap="square" lIns="0" tIns="0" rIns="0" bIns="0" rtlCol="0"/>
          <a:lstStyle/>
          <a:p>
            <a:endParaRPr/>
          </a:p>
        </p:txBody>
      </p:sp>
      <p:sp>
        <p:nvSpPr>
          <p:cNvPr id="350" name="object 350"/>
          <p:cNvSpPr/>
          <p:nvPr/>
        </p:nvSpPr>
        <p:spPr>
          <a:xfrm>
            <a:off x="5243377" y="4223010"/>
            <a:ext cx="562610" cy="1904"/>
          </a:xfrm>
          <a:custGeom>
            <a:avLst/>
            <a:gdLst/>
            <a:ahLst/>
            <a:cxnLst/>
            <a:rect l="l" t="t" r="r" b="b"/>
            <a:pathLst>
              <a:path w="562610" h="1904">
                <a:moveTo>
                  <a:pt x="176094" y="1524"/>
                </a:moveTo>
                <a:lnTo>
                  <a:pt x="740" y="1524"/>
                </a:lnTo>
                <a:lnTo>
                  <a:pt x="0" y="0"/>
                </a:lnTo>
                <a:lnTo>
                  <a:pt x="174098" y="0"/>
                </a:lnTo>
                <a:lnTo>
                  <a:pt x="176094" y="1524"/>
                </a:lnTo>
                <a:close/>
              </a:path>
              <a:path w="562610" h="1904">
                <a:moveTo>
                  <a:pt x="561502" y="1524"/>
                </a:moveTo>
                <a:lnTo>
                  <a:pt x="386148" y="1524"/>
                </a:lnTo>
                <a:lnTo>
                  <a:pt x="388144" y="0"/>
                </a:lnTo>
                <a:lnTo>
                  <a:pt x="562243" y="0"/>
                </a:lnTo>
                <a:lnTo>
                  <a:pt x="561502" y="1524"/>
                </a:lnTo>
                <a:close/>
              </a:path>
            </a:pathLst>
          </a:custGeom>
          <a:solidFill>
            <a:srgbClr val="8C93BF"/>
          </a:solidFill>
        </p:spPr>
        <p:txBody>
          <a:bodyPr wrap="square" lIns="0" tIns="0" rIns="0" bIns="0" rtlCol="0"/>
          <a:lstStyle/>
          <a:p>
            <a:endParaRPr/>
          </a:p>
        </p:txBody>
      </p:sp>
      <p:sp>
        <p:nvSpPr>
          <p:cNvPr id="351" name="object 351"/>
          <p:cNvSpPr/>
          <p:nvPr/>
        </p:nvSpPr>
        <p:spPr>
          <a:xfrm>
            <a:off x="5239674" y="4215384"/>
            <a:ext cx="570230" cy="7620"/>
          </a:xfrm>
          <a:custGeom>
            <a:avLst/>
            <a:gdLst/>
            <a:ahLst/>
            <a:cxnLst/>
            <a:rect l="l" t="t" r="r" b="b"/>
            <a:pathLst>
              <a:path w="570229" h="7620">
                <a:moveTo>
                  <a:pt x="177803" y="7620"/>
                </a:moveTo>
                <a:lnTo>
                  <a:pt x="3704" y="7620"/>
                </a:lnTo>
                <a:lnTo>
                  <a:pt x="0" y="0"/>
                </a:lnTo>
                <a:lnTo>
                  <a:pt x="167824" y="0"/>
                </a:lnTo>
                <a:lnTo>
                  <a:pt x="177803" y="7620"/>
                </a:lnTo>
                <a:close/>
              </a:path>
              <a:path w="570229" h="7620">
                <a:moveTo>
                  <a:pt x="565947" y="7620"/>
                </a:moveTo>
                <a:lnTo>
                  <a:pt x="391848" y="7620"/>
                </a:lnTo>
                <a:lnTo>
                  <a:pt x="401827" y="0"/>
                </a:lnTo>
                <a:lnTo>
                  <a:pt x="569652" y="0"/>
                </a:lnTo>
                <a:lnTo>
                  <a:pt x="565947" y="7620"/>
                </a:lnTo>
                <a:close/>
              </a:path>
            </a:pathLst>
          </a:custGeom>
          <a:solidFill>
            <a:srgbClr val="8E93BF"/>
          </a:solidFill>
        </p:spPr>
        <p:txBody>
          <a:bodyPr wrap="square" lIns="0" tIns="0" rIns="0" bIns="0" rtlCol="0"/>
          <a:lstStyle/>
          <a:p>
            <a:endParaRPr/>
          </a:p>
        </p:txBody>
      </p:sp>
      <p:sp>
        <p:nvSpPr>
          <p:cNvPr id="352" name="object 352"/>
          <p:cNvSpPr/>
          <p:nvPr/>
        </p:nvSpPr>
        <p:spPr>
          <a:xfrm>
            <a:off x="5238932" y="4213861"/>
            <a:ext cx="571500" cy="1904"/>
          </a:xfrm>
          <a:custGeom>
            <a:avLst/>
            <a:gdLst/>
            <a:ahLst/>
            <a:cxnLst/>
            <a:rect l="l" t="t" r="r" b="b"/>
            <a:pathLst>
              <a:path w="571500" h="1904">
                <a:moveTo>
                  <a:pt x="168565" y="1524"/>
                </a:moveTo>
                <a:lnTo>
                  <a:pt x="740" y="1524"/>
                </a:lnTo>
                <a:lnTo>
                  <a:pt x="0" y="0"/>
                </a:lnTo>
                <a:lnTo>
                  <a:pt x="166569" y="0"/>
                </a:lnTo>
                <a:lnTo>
                  <a:pt x="168565" y="1524"/>
                </a:lnTo>
                <a:close/>
              </a:path>
              <a:path w="571500" h="1904">
                <a:moveTo>
                  <a:pt x="570393" y="1524"/>
                </a:moveTo>
                <a:lnTo>
                  <a:pt x="402568" y="1524"/>
                </a:lnTo>
                <a:lnTo>
                  <a:pt x="404564" y="0"/>
                </a:lnTo>
                <a:lnTo>
                  <a:pt x="571134" y="0"/>
                </a:lnTo>
                <a:lnTo>
                  <a:pt x="570393" y="1524"/>
                </a:lnTo>
                <a:close/>
              </a:path>
            </a:pathLst>
          </a:custGeom>
          <a:solidFill>
            <a:srgbClr val="8E95C1"/>
          </a:solidFill>
        </p:spPr>
        <p:txBody>
          <a:bodyPr wrap="square" lIns="0" tIns="0" rIns="0" bIns="0" rtlCol="0"/>
          <a:lstStyle/>
          <a:p>
            <a:endParaRPr/>
          </a:p>
        </p:txBody>
      </p:sp>
      <p:sp>
        <p:nvSpPr>
          <p:cNvPr id="353" name="object 353"/>
          <p:cNvSpPr/>
          <p:nvPr/>
        </p:nvSpPr>
        <p:spPr>
          <a:xfrm>
            <a:off x="5235227" y="4206240"/>
            <a:ext cx="579121" cy="7620"/>
          </a:xfrm>
          <a:custGeom>
            <a:avLst/>
            <a:gdLst/>
            <a:ahLst/>
            <a:cxnLst/>
            <a:rect l="l" t="t" r="r" b="b"/>
            <a:pathLst>
              <a:path w="579120" h="7620">
                <a:moveTo>
                  <a:pt x="170274" y="7620"/>
                </a:moveTo>
                <a:lnTo>
                  <a:pt x="3704" y="7620"/>
                </a:lnTo>
                <a:lnTo>
                  <a:pt x="0" y="0"/>
                </a:lnTo>
                <a:lnTo>
                  <a:pt x="160295" y="0"/>
                </a:lnTo>
                <a:lnTo>
                  <a:pt x="170274" y="7620"/>
                </a:lnTo>
                <a:close/>
              </a:path>
              <a:path w="579120" h="7620">
                <a:moveTo>
                  <a:pt x="574838" y="7620"/>
                </a:moveTo>
                <a:lnTo>
                  <a:pt x="408268" y="7620"/>
                </a:lnTo>
                <a:lnTo>
                  <a:pt x="418247" y="0"/>
                </a:lnTo>
                <a:lnTo>
                  <a:pt x="578543" y="0"/>
                </a:lnTo>
                <a:lnTo>
                  <a:pt x="574838" y="7620"/>
                </a:lnTo>
                <a:close/>
              </a:path>
            </a:pathLst>
          </a:custGeom>
          <a:solidFill>
            <a:srgbClr val="8E95C1"/>
          </a:solidFill>
        </p:spPr>
        <p:txBody>
          <a:bodyPr wrap="square" lIns="0" tIns="0" rIns="0" bIns="0" rtlCol="0"/>
          <a:lstStyle/>
          <a:p>
            <a:endParaRPr/>
          </a:p>
        </p:txBody>
      </p:sp>
      <p:sp>
        <p:nvSpPr>
          <p:cNvPr id="354" name="object 354"/>
          <p:cNvSpPr/>
          <p:nvPr/>
        </p:nvSpPr>
        <p:spPr>
          <a:xfrm>
            <a:off x="5233486" y="4201669"/>
            <a:ext cx="582929" cy="5080"/>
          </a:xfrm>
          <a:custGeom>
            <a:avLst/>
            <a:gdLst/>
            <a:ahLst/>
            <a:cxnLst/>
            <a:rect l="l" t="t" r="r" b="b"/>
            <a:pathLst>
              <a:path w="582929" h="5079">
                <a:moveTo>
                  <a:pt x="162190" y="4572"/>
                </a:moveTo>
                <a:lnTo>
                  <a:pt x="1894" y="4572"/>
                </a:lnTo>
                <a:lnTo>
                  <a:pt x="460" y="1621"/>
                </a:lnTo>
                <a:lnTo>
                  <a:pt x="0" y="0"/>
                </a:lnTo>
                <a:lnTo>
                  <a:pt x="156203" y="0"/>
                </a:lnTo>
                <a:lnTo>
                  <a:pt x="162190" y="4572"/>
                </a:lnTo>
                <a:close/>
              </a:path>
              <a:path w="582929" h="5079">
                <a:moveTo>
                  <a:pt x="580437" y="4572"/>
                </a:moveTo>
                <a:lnTo>
                  <a:pt x="420142" y="4572"/>
                </a:lnTo>
                <a:lnTo>
                  <a:pt x="426129" y="0"/>
                </a:lnTo>
                <a:lnTo>
                  <a:pt x="582332" y="0"/>
                </a:lnTo>
                <a:lnTo>
                  <a:pt x="581872" y="1621"/>
                </a:lnTo>
                <a:lnTo>
                  <a:pt x="580437" y="4572"/>
                </a:lnTo>
                <a:close/>
              </a:path>
            </a:pathLst>
          </a:custGeom>
          <a:solidFill>
            <a:srgbClr val="8E95C1"/>
          </a:solidFill>
        </p:spPr>
        <p:txBody>
          <a:bodyPr wrap="square" lIns="0" tIns="0" rIns="0" bIns="0" rtlCol="0"/>
          <a:lstStyle/>
          <a:p>
            <a:endParaRPr/>
          </a:p>
        </p:txBody>
      </p:sp>
      <p:sp>
        <p:nvSpPr>
          <p:cNvPr id="355" name="object 355"/>
          <p:cNvSpPr/>
          <p:nvPr/>
        </p:nvSpPr>
        <p:spPr>
          <a:xfrm>
            <a:off x="5232620" y="4198763"/>
            <a:ext cx="584199" cy="3175"/>
          </a:xfrm>
          <a:custGeom>
            <a:avLst/>
            <a:gdLst/>
            <a:ahLst/>
            <a:cxnLst/>
            <a:rect l="l" t="t" r="r" b="b"/>
            <a:pathLst>
              <a:path w="584200" h="3175">
                <a:moveTo>
                  <a:pt x="157068" y="3048"/>
                </a:moveTo>
                <a:lnTo>
                  <a:pt x="865" y="3048"/>
                </a:lnTo>
                <a:lnTo>
                  <a:pt x="0" y="0"/>
                </a:lnTo>
                <a:lnTo>
                  <a:pt x="153076" y="0"/>
                </a:lnTo>
                <a:lnTo>
                  <a:pt x="157068" y="3048"/>
                </a:lnTo>
                <a:close/>
              </a:path>
              <a:path w="584200" h="3175">
                <a:moveTo>
                  <a:pt x="583197" y="3048"/>
                </a:moveTo>
                <a:lnTo>
                  <a:pt x="426994" y="3048"/>
                </a:lnTo>
                <a:lnTo>
                  <a:pt x="430986" y="0"/>
                </a:lnTo>
                <a:lnTo>
                  <a:pt x="584062" y="0"/>
                </a:lnTo>
                <a:lnTo>
                  <a:pt x="583197" y="3048"/>
                </a:lnTo>
                <a:close/>
              </a:path>
            </a:pathLst>
          </a:custGeom>
          <a:solidFill>
            <a:srgbClr val="9095C1"/>
          </a:solidFill>
        </p:spPr>
        <p:txBody>
          <a:bodyPr wrap="square" lIns="0" tIns="0" rIns="0" bIns="0" rtlCol="0"/>
          <a:lstStyle/>
          <a:p>
            <a:endParaRPr/>
          </a:p>
        </p:txBody>
      </p:sp>
      <p:sp>
        <p:nvSpPr>
          <p:cNvPr id="356" name="object 356"/>
          <p:cNvSpPr/>
          <p:nvPr/>
        </p:nvSpPr>
        <p:spPr>
          <a:xfrm>
            <a:off x="5230306" y="4191000"/>
            <a:ext cx="588645" cy="7620"/>
          </a:xfrm>
          <a:custGeom>
            <a:avLst/>
            <a:gdLst/>
            <a:ahLst/>
            <a:cxnLst/>
            <a:rect l="l" t="t" r="r" b="b"/>
            <a:pathLst>
              <a:path w="588645" h="7620">
                <a:moveTo>
                  <a:pt x="155239" y="7620"/>
                </a:moveTo>
                <a:lnTo>
                  <a:pt x="2162" y="7620"/>
                </a:lnTo>
                <a:lnTo>
                  <a:pt x="0" y="0"/>
                </a:lnTo>
                <a:lnTo>
                  <a:pt x="149460" y="0"/>
                </a:lnTo>
                <a:lnTo>
                  <a:pt x="153961" y="6644"/>
                </a:lnTo>
                <a:lnTo>
                  <a:pt x="155239" y="7620"/>
                </a:lnTo>
                <a:close/>
              </a:path>
              <a:path w="588645" h="7620">
                <a:moveTo>
                  <a:pt x="586225" y="7620"/>
                </a:moveTo>
                <a:lnTo>
                  <a:pt x="433148" y="7620"/>
                </a:lnTo>
                <a:lnTo>
                  <a:pt x="434426" y="6644"/>
                </a:lnTo>
                <a:lnTo>
                  <a:pt x="438927" y="0"/>
                </a:lnTo>
                <a:lnTo>
                  <a:pt x="588388" y="0"/>
                </a:lnTo>
                <a:lnTo>
                  <a:pt x="586225" y="7620"/>
                </a:lnTo>
                <a:close/>
              </a:path>
            </a:pathLst>
          </a:custGeom>
          <a:solidFill>
            <a:srgbClr val="9097C3"/>
          </a:solidFill>
        </p:spPr>
        <p:txBody>
          <a:bodyPr wrap="square" lIns="0" tIns="0" rIns="0" bIns="0" rtlCol="0"/>
          <a:lstStyle/>
          <a:p>
            <a:endParaRPr/>
          </a:p>
        </p:txBody>
      </p:sp>
      <p:sp>
        <p:nvSpPr>
          <p:cNvPr id="357" name="object 357"/>
          <p:cNvSpPr/>
          <p:nvPr/>
        </p:nvSpPr>
        <p:spPr>
          <a:xfrm>
            <a:off x="5230025" y="4190238"/>
            <a:ext cx="150495" cy="0"/>
          </a:xfrm>
          <a:custGeom>
            <a:avLst/>
            <a:gdLst/>
            <a:ahLst/>
            <a:cxnLst/>
            <a:rect l="l" t="t" r="r" b="b"/>
            <a:pathLst>
              <a:path w="150495">
                <a:moveTo>
                  <a:pt x="0" y="0"/>
                </a:moveTo>
                <a:lnTo>
                  <a:pt x="149893" y="0"/>
                </a:lnTo>
              </a:path>
            </a:pathLst>
          </a:custGeom>
          <a:ln w="3175">
            <a:solidFill>
              <a:srgbClr val="9097C3"/>
            </a:solidFill>
          </a:ln>
        </p:spPr>
        <p:txBody>
          <a:bodyPr wrap="square" lIns="0" tIns="0" rIns="0" bIns="0" rtlCol="0"/>
          <a:lstStyle/>
          <a:p>
            <a:endParaRPr/>
          </a:p>
        </p:txBody>
      </p:sp>
      <p:sp>
        <p:nvSpPr>
          <p:cNvPr id="358" name="object 358"/>
          <p:cNvSpPr/>
          <p:nvPr/>
        </p:nvSpPr>
        <p:spPr>
          <a:xfrm>
            <a:off x="5669385" y="4190238"/>
            <a:ext cx="150495" cy="0"/>
          </a:xfrm>
          <a:custGeom>
            <a:avLst/>
            <a:gdLst/>
            <a:ahLst/>
            <a:cxnLst/>
            <a:rect l="l" t="t" r="r" b="b"/>
            <a:pathLst>
              <a:path w="150495">
                <a:moveTo>
                  <a:pt x="0" y="0"/>
                </a:moveTo>
                <a:lnTo>
                  <a:pt x="149893" y="0"/>
                </a:lnTo>
              </a:path>
            </a:pathLst>
          </a:custGeom>
          <a:ln w="3175">
            <a:solidFill>
              <a:srgbClr val="9097C3"/>
            </a:solidFill>
          </a:ln>
        </p:spPr>
        <p:txBody>
          <a:bodyPr wrap="square" lIns="0" tIns="0" rIns="0" bIns="0" rtlCol="0"/>
          <a:lstStyle/>
          <a:p>
            <a:endParaRPr/>
          </a:p>
        </p:txBody>
      </p:sp>
      <p:sp>
        <p:nvSpPr>
          <p:cNvPr id="359" name="object 359"/>
          <p:cNvSpPr/>
          <p:nvPr/>
        </p:nvSpPr>
        <p:spPr>
          <a:xfrm>
            <a:off x="5227710" y="4181856"/>
            <a:ext cx="593725" cy="7620"/>
          </a:xfrm>
          <a:custGeom>
            <a:avLst/>
            <a:gdLst/>
            <a:ahLst/>
            <a:cxnLst/>
            <a:rect l="l" t="t" r="r" b="b"/>
            <a:pathLst>
              <a:path w="593725" h="7620">
                <a:moveTo>
                  <a:pt x="151024" y="7620"/>
                </a:moveTo>
                <a:lnTo>
                  <a:pt x="2162" y="7620"/>
                </a:lnTo>
                <a:lnTo>
                  <a:pt x="0" y="0"/>
                </a:lnTo>
                <a:lnTo>
                  <a:pt x="145862" y="0"/>
                </a:lnTo>
                <a:lnTo>
                  <a:pt x="151024" y="7620"/>
                </a:lnTo>
                <a:close/>
              </a:path>
              <a:path w="593725" h="7620">
                <a:moveTo>
                  <a:pt x="591416" y="7620"/>
                </a:moveTo>
                <a:lnTo>
                  <a:pt x="442555" y="7620"/>
                </a:lnTo>
                <a:lnTo>
                  <a:pt x="447716" y="0"/>
                </a:lnTo>
                <a:lnTo>
                  <a:pt x="593579" y="0"/>
                </a:lnTo>
                <a:lnTo>
                  <a:pt x="591416" y="7620"/>
                </a:lnTo>
                <a:close/>
              </a:path>
            </a:pathLst>
          </a:custGeom>
          <a:solidFill>
            <a:srgbClr val="9097C3"/>
          </a:solidFill>
        </p:spPr>
        <p:txBody>
          <a:bodyPr wrap="square" lIns="0" tIns="0" rIns="0" bIns="0" rtlCol="0"/>
          <a:lstStyle/>
          <a:p>
            <a:endParaRPr/>
          </a:p>
        </p:txBody>
      </p:sp>
      <p:sp>
        <p:nvSpPr>
          <p:cNvPr id="360" name="object 360"/>
          <p:cNvSpPr/>
          <p:nvPr/>
        </p:nvSpPr>
        <p:spPr>
          <a:xfrm>
            <a:off x="5227430" y="4181094"/>
            <a:ext cx="146685" cy="0"/>
          </a:xfrm>
          <a:custGeom>
            <a:avLst/>
            <a:gdLst/>
            <a:ahLst/>
            <a:cxnLst/>
            <a:rect l="l" t="t" r="r" b="b"/>
            <a:pathLst>
              <a:path w="146685">
                <a:moveTo>
                  <a:pt x="0" y="0"/>
                </a:moveTo>
                <a:lnTo>
                  <a:pt x="146294" y="0"/>
                </a:lnTo>
              </a:path>
            </a:pathLst>
          </a:custGeom>
          <a:ln w="3175">
            <a:solidFill>
              <a:srgbClr val="9097C4"/>
            </a:solidFill>
          </a:ln>
        </p:spPr>
        <p:txBody>
          <a:bodyPr wrap="square" lIns="0" tIns="0" rIns="0" bIns="0" rtlCol="0"/>
          <a:lstStyle/>
          <a:p>
            <a:endParaRPr/>
          </a:p>
        </p:txBody>
      </p:sp>
      <p:sp>
        <p:nvSpPr>
          <p:cNvPr id="361" name="object 361"/>
          <p:cNvSpPr/>
          <p:nvPr/>
        </p:nvSpPr>
        <p:spPr>
          <a:xfrm>
            <a:off x="5675579" y="4181094"/>
            <a:ext cx="146685" cy="0"/>
          </a:xfrm>
          <a:custGeom>
            <a:avLst/>
            <a:gdLst/>
            <a:ahLst/>
            <a:cxnLst/>
            <a:rect l="l" t="t" r="r" b="b"/>
            <a:pathLst>
              <a:path w="146685">
                <a:moveTo>
                  <a:pt x="0" y="0"/>
                </a:moveTo>
                <a:lnTo>
                  <a:pt x="146294" y="0"/>
                </a:lnTo>
              </a:path>
            </a:pathLst>
          </a:custGeom>
          <a:ln w="3175">
            <a:solidFill>
              <a:srgbClr val="9097C4"/>
            </a:solidFill>
          </a:ln>
        </p:spPr>
        <p:txBody>
          <a:bodyPr wrap="square" lIns="0" tIns="0" rIns="0" bIns="0" rtlCol="0"/>
          <a:lstStyle/>
          <a:p>
            <a:endParaRPr/>
          </a:p>
        </p:txBody>
      </p:sp>
      <p:sp>
        <p:nvSpPr>
          <p:cNvPr id="362" name="object 362"/>
          <p:cNvSpPr/>
          <p:nvPr/>
        </p:nvSpPr>
        <p:spPr>
          <a:xfrm>
            <a:off x="5225115" y="4172712"/>
            <a:ext cx="598805" cy="7620"/>
          </a:xfrm>
          <a:custGeom>
            <a:avLst/>
            <a:gdLst/>
            <a:ahLst/>
            <a:cxnLst/>
            <a:rect l="l" t="t" r="r" b="b"/>
            <a:pathLst>
              <a:path w="598804" h="7620">
                <a:moveTo>
                  <a:pt x="147425" y="7620"/>
                </a:moveTo>
                <a:lnTo>
                  <a:pt x="2162" y="7620"/>
                </a:lnTo>
                <a:lnTo>
                  <a:pt x="0" y="0"/>
                </a:lnTo>
                <a:lnTo>
                  <a:pt x="142263" y="0"/>
                </a:lnTo>
                <a:lnTo>
                  <a:pt x="147425" y="7620"/>
                </a:lnTo>
                <a:close/>
              </a:path>
              <a:path w="598804" h="7620">
                <a:moveTo>
                  <a:pt x="596607" y="7620"/>
                </a:moveTo>
                <a:lnTo>
                  <a:pt x="451344" y="7620"/>
                </a:lnTo>
                <a:lnTo>
                  <a:pt x="456506" y="0"/>
                </a:lnTo>
                <a:lnTo>
                  <a:pt x="598769" y="0"/>
                </a:lnTo>
                <a:lnTo>
                  <a:pt x="596607" y="7620"/>
                </a:lnTo>
                <a:close/>
              </a:path>
            </a:pathLst>
          </a:custGeom>
          <a:solidFill>
            <a:srgbClr val="9199C4"/>
          </a:solidFill>
        </p:spPr>
        <p:txBody>
          <a:bodyPr wrap="square" lIns="0" tIns="0" rIns="0" bIns="0" rtlCol="0"/>
          <a:lstStyle/>
          <a:p>
            <a:endParaRPr/>
          </a:p>
        </p:txBody>
      </p:sp>
      <p:sp>
        <p:nvSpPr>
          <p:cNvPr id="363" name="object 363"/>
          <p:cNvSpPr/>
          <p:nvPr/>
        </p:nvSpPr>
        <p:spPr>
          <a:xfrm>
            <a:off x="5224250" y="4169807"/>
            <a:ext cx="600710" cy="3175"/>
          </a:xfrm>
          <a:custGeom>
            <a:avLst/>
            <a:gdLst/>
            <a:ahLst/>
            <a:cxnLst/>
            <a:rect l="l" t="t" r="r" b="b"/>
            <a:pathLst>
              <a:path w="600710" h="3175">
                <a:moveTo>
                  <a:pt x="143128" y="3048"/>
                </a:moveTo>
                <a:lnTo>
                  <a:pt x="865" y="3048"/>
                </a:lnTo>
                <a:lnTo>
                  <a:pt x="0" y="0"/>
                </a:lnTo>
                <a:lnTo>
                  <a:pt x="141064" y="0"/>
                </a:lnTo>
                <a:lnTo>
                  <a:pt x="143128" y="3048"/>
                </a:lnTo>
                <a:close/>
              </a:path>
              <a:path w="600710" h="3175">
                <a:moveTo>
                  <a:pt x="599635" y="3048"/>
                </a:moveTo>
                <a:lnTo>
                  <a:pt x="457371" y="3048"/>
                </a:lnTo>
                <a:lnTo>
                  <a:pt x="459436" y="0"/>
                </a:lnTo>
                <a:lnTo>
                  <a:pt x="600500" y="0"/>
                </a:lnTo>
                <a:lnTo>
                  <a:pt x="599635" y="3048"/>
                </a:lnTo>
                <a:close/>
              </a:path>
            </a:pathLst>
          </a:custGeom>
          <a:solidFill>
            <a:srgbClr val="9199C6"/>
          </a:solidFill>
        </p:spPr>
        <p:txBody>
          <a:bodyPr wrap="square" lIns="0" tIns="0" rIns="0" bIns="0" rtlCol="0"/>
          <a:lstStyle/>
          <a:p>
            <a:endParaRPr/>
          </a:p>
        </p:txBody>
      </p:sp>
      <p:sp>
        <p:nvSpPr>
          <p:cNvPr id="364" name="object 364"/>
          <p:cNvSpPr/>
          <p:nvPr/>
        </p:nvSpPr>
        <p:spPr>
          <a:xfrm>
            <a:off x="5222952" y="4165092"/>
            <a:ext cx="603250" cy="5080"/>
          </a:xfrm>
          <a:custGeom>
            <a:avLst/>
            <a:gdLst/>
            <a:ahLst/>
            <a:cxnLst/>
            <a:rect l="l" t="t" r="r" b="b"/>
            <a:pathLst>
              <a:path w="603250" h="5079">
                <a:moveTo>
                  <a:pt x="142361" y="4572"/>
                </a:moveTo>
                <a:lnTo>
                  <a:pt x="1297" y="4572"/>
                </a:lnTo>
                <a:lnTo>
                  <a:pt x="0" y="0"/>
                </a:lnTo>
                <a:lnTo>
                  <a:pt x="139264" y="0"/>
                </a:lnTo>
                <a:lnTo>
                  <a:pt x="142361" y="4572"/>
                </a:lnTo>
                <a:close/>
              </a:path>
              <a:path w="603250" h="5079">
                <a:moveTo>
                  <a:pt x="601797" y="4572"/>
                </a:moveTo>
                <a:lnTo>
                  <a:pt x="460733" y="4572"/>
                </a:lnTo>
                <a:lnTo>
                  <a:pt x="463830" y="0"/>
                </a:lnTo>
                <a:lnTo>
                  <a:pt x="603095" y="0"/>
                </a:lnTo>
                <a:lnTo>
                  <a:pt x="601797" y="4572"/>
                </a:lnTo>
                <a:close/>
              </a:path>
            </a:pathLst>
          </a:custGeom>
          <a:solidFill>
            <a:srgbClr val="939AC6"/>
          </a:solidFill>
        </p:spPr>
        <p:txBody>
          <a:bodyPr wrap="square" lIns="0" tIns="0" rIns="0" bIns="0" rtlCol="0"/>
          <a:lstStyle/>
          <a:p>
            <a:endParaRPr/>
          </a:p>
        </p:txBody>
      </p:sp>
      <p:sp>
        <p:nvSpPr>
          <p:cNvPr id="365" name="object 365"/>
          <p:cNvSpPr/>
          <p:nvPr/>
        </p:nvSpPr>
        <p:spPr>
          <a:xfrm>
            <a:off x="5221730" y="4157472"/>
            <a:ext cx="605790" cy="7620"/>
          </a:xfrm>
          <a:custGeom>
            <a:avLst/>
            <a:gdLst/>
            <a:ahLst/>
            <a:cxnLst/>
            <a:rect l="l" t="t" r="r" b="b"/>
            <a:pathLst>
              <a:path w="605789" h="7620">
                <a:moveTo>
                  <a:pt x="140489" y="7620"/>
                </a:moveTo>
                <a:lnTo>
                  <a:pt x="1225" y="7620"/>
                </a:lnTo>
                <a:lnTo>
                  <a:pt x="458" y="4919"/>
                </a:lnTo>
                <a:lnTo>
                  <a:pt x="0" y="0"/>
                </a:lnTo>
                <a:lnTo>
                  <a:pt x="137089" y="0"/>
                </a:lnTo>
                <a:lnTo>
                  <a:pt x="137888" y="3779"/>
                </a:lnTo>
                <a:lnTo>
                  <a:pt x="140489" y="7620"/>
                </a:lnTo>
                <a:close/>
              </a:path>
              <a:path w="605789" h="7620">
                <a:moveTo>
                  <a:pt x="604320" y="7620"/>
                </a:moveTo>
                <a:lnTo>
                  <a:pt x="465055" y="7620"/>
                </a:lnTo>
                <a:lnTo>
                  <a:pt x="467657" y="3779"/>
                </a:lnTo>
                <a:lnTo>
                  <a:pt x="468456" y="0"/>
                </a:lnTo>
                <a:lnTo>
                  <a:pt x="605545" y="0"/>
                </a:lnTo>
                <a:lnTo>
                  <a:pt x="605087" y="4919"/>
                </a:lnTo>
                <a:lnTo>
                  <a:pt x="604320" y="7620"/>
                </a:lnTo>
                <a:close/>
              </a:path>
            </a:pathLst>
          </a:custGeom>
          <a:solidFill>
            <a:srgbClr val="939AC6"/>
          </a:solidFill>
        </p:spPr>
        <p:txBody>
          <a:bodyPr wrap="square" lIns="0" tIns="0" rIns="0" bIns="0" rtlCol="0"/>
          <a:lstStyle/>
          <a:p>
            <a:endParaRPr/>
          </a:p>
        </p:txBody>
      </p:sp>
      <p:sp>
        <p:nvSpPr>
          <p:cNvPr id="366" name="object 366"/>
          <p:cNvSpPr/>
          <p:nvPr/>
        </p:nvSpPr>
        <p:spPr>
          <a:xfrm>
            <a:off x="5221590" y="4156710"/>
            <a:ext cx="137794" cy="0"/>
          </a:xfrm>
          <a:custGeom>
            <a:avLst/>
            <a:gdLst/>
            <a:ahLst/>
            <a:cxnLst/>
            <a:rect l="l" t="t" r="r" b="b"/>
            <a:pathLst>
              <a:path w="137795">
                <a:moveTo>
                  <a:pt x="0" y="0"/>
                </a:moveTo>
                <a:lnTo>
                  <a:pt x="137231" y="0"/>
                </a:lnTo>
              </a:path>
            </a:pathLst>
          </a:custGeom>
          <a:ln w="3175">
            <a:solidFill>
              <a:srgbClr val="939AC6"/>
            </a:solidFill>
          </a:ln>
        </p:spPr>
        <p:txBody>
          <a:bodyPr wrap="square" lIns="0" tIns="0" rIns="0" bIns="0" rtlCol="0"/>
          <a:lstStyle/>
          <a:p>
            <a:endParaRPr/>
          </a:p>
        </p:txBody>
      </p:sp>
      <p:sp>
        <p:nvSpPr>
          <p:cNvPr id="367" name="object 367"/>
          <p:cNvSpPr/>
          <p:nvPr/>
        </p:nvSpPr>
        <p:spPr>
          <a:xfrm>
            <a:off x="5690184" y="4156710"/>
            <a:ext cx="137794" cy="0"/>
          </a:xfrm>
          <a:custGeom>
            <a:avLst/>
            <a:gdLst/>
            <a:ahLst/>
            <a:cxnLst/>
            <a:rect l="l" t="t" r="r" b="b"/>
            <a:pathLst>
              <a:path w="137795">
                <a:moveTo>
                  <a:pt x="0" y="0"/>
                </a:moveTo>
                <a:lnTo>
                  <a:pt x="137231" y="0"/>
                </a:lnTo>
              </a:path>
            </a:pathLst>
          </a:custGeom>
          <a:ln w="3175">
            <a:solidFill>
              <a:srgbClr val="939AC6"/>
            </a:solidFill>
          </a:ln>
        </p:spPr>
        <p:txBody>
          <a:bodyPr wrap="square" lIns="0" tIns="0" rIns="0" bIns="0" rtlCol="0"/>
          <a:lstStyle/>
          <a:p>
            <a:endParaRPr/>
          </a:p>
        </p:txBody>
      </p:sp>
      <p:sp>
        <p:nvSpPr>
          <p:cNvPr id="368" name="object 368"/>
          <p:cNvSpPr/>
          <p:nvPr/>
        </p:nvSpPr>
        <p:spPr>
          <a:xfrm>
            <a:off x="5220877" y="4148328"/>
            <a:ext cx="607695" cy="7620"/>
          </a:xfrm>
          <a:custGeom>
            <a:avLst/>
            <a:gdLst/>
            <a:ahLst/>
            <a:cxnLst/>
            <a:rect l="l" t="t" r="r" b="b"/>
            <a:pathLst>
              <a:path w="607695" h="7620">
                <a:moveTo>
                  <a:pt x="137619" y="7620"/>
                </a:moveTo>
                <a:lnTo>
                  <a:pt x="710" y="7620"/>
                </a:lnTo>
                <a:lnTo>
                  <a:pt x="0" y="0"/>
                </a:lnTo>
                <a:lnTo>
                  <a:pt x="136009" y="0"/>
                </a:lnTo>
                <a:lnTo>
                  <a:pt x="137619" y="7620"/>
                </a:lnTo>
                <a:close/>
              </a:path>
              <a:path w="607695" h="7620">
                <a:moveTo>
                  <a:pt x="606540" y="7620"/>
                </a:moveTo>
                <a:lnTo>
                  <a:pt x="469630" y="7620"/>
                </a:lnTo>
                <a:lnTo>
                  <a:pt x="471241" y="0"/>
                </a:lnTo>
                <a:lnTo>
                  <a:pt x="607250" y="0"/>
                </a:lnTo>
                <a:lnTo>
                  <a:pt x="606540" y="7620"/>
                </a:lnTo>
                <a:close/>
              </a:path>
            </a:pathLst>
          </a:custGeom>
          <a:solidFill>
            <a:srgbClr val="939AC8"/>
          </a:solidFill>
        </p:spPr>
        <p:txBody>
          <a:bodyPr wrap="square" lIns="0" tIns="0" rIns="0" bIns="0" rtlCol="0"/>
          <a:lstStyle/>
          <a:p>
            <a:endParaRPr/>
          </a:p>
        </p:txBody>
      </p:sp>
      <p:sp>
        <p:nvSpPr>
          <p:cNvPr id="369" name="object 369"/>
          <p:cNvSpPr/>
          <p:nvPr/>
        </p:nvSpPr>
        <p:spPr>
          <a:xfrm>
            <a:off x="5220734" y="4147566"/>
            <a:ext cx="136524" cy="0"/>
          </a:xfrm>
          <a:custGeom>
            <a:avLst/>
            <a:gdLst/>
            <a:ahLst/>
            <a:cxnLst/>
            <a:rect l="l" t="t" r="r" b="b"/>
            <a:pathLst>
              <a:path w="136525">
                <a:moveTo>
                  <a:pt x="0" y="0"/>
                </a:moveTo>
                <a:lnTo>
                  <a:pt x="136151" y="0"/>
                </a:lnTo>
              </a:path>
            </a:pathLst>
          </a:custGeom>
          <a:ln w="3175">
            <a:solidFill>
              <a:srgbClr val="939AC8"/>
            </a:solidFill>
          </a:ln>
        </p:spPr>
        <p:txBody>
          <a:bodyPr wrap="square" lIns="0" tIns="0" rIns="0" bIns="0" rtlCol="0"/>
          <a:lstStyle/>
          <a:p>
            <a:endParaRPr/>
          </a:p>
        </p:txBody>
      </p:sp>
      <p:sp>
        <p:nvSpPr>
          <p:cNvPr id="370" name="object 370"/>
          <p:cNvSpPr/>
          <p:nvPr/>
        </p:nvSpPr>
        <p:spPr>
          <a:xfrm>
            <a:off x="5692117" y="4147566"/>
            <a:ext cx="136524" cy="0"/>
          </a:xfrm>
          <a:custGeom>
            <a:avLst/>
            <a:gdLst/>
            <a:ahLst/>
            <a:cxnLst/>
            <a:rect l="l" t="t" r="r" b="b"/>
            <a:pathLst>
              <a:path w="136525">
                <a:moveTo>
                  <a:pt x="0" y="0"/>
                </a:moveTo>
                <a:lnTo>
                  <a:pt x="136151" y="0"/>
                </a:lnTo>
              </a:path>
            </a:pathLst>
          </a:custGeom>
          <a:ln w="3175">
            <a:solidFill>
              <a:srgbClr val="939AC8"/>
            </a:solidFill>
          </a:ln>
        </p:spPr>
        <p:txBody>
          <a:bodyPr wrap="square" lIns="0" tIns="0" rIns="0" bIns="0" rtlCol="0"/>
          <a:lstStyle/>
          <a:p>
            <a:endParaRPr/>
          </a:p>
        </p:txBody>
      </p:sp>
      <p:sp>
        <p:nvSpPr>
          <p:cNvPr id="371" name="object 371"/>
          <p:cNvSpPr/>
          <p:nvPr/>
        </p:nvSpPr>
        <p:spPr>
          <a:xfrm>
            <a:off x="5220022" y="4139184"/>
            <a:ext cx="608965" cy="7620"/>
          </a:xfrm>
          <a:custGeom>
            <a:avLst/>
            <a:gdLst/>
            <a:ahLst/>
            <a:cxnLst/>
            <a:rect l="l" t="t" r="r" b="b"/>
            <a:pathLst>
              <a:path w="608964" h="7620">
                <a:moveTo>
                  <a:pt x="136539" y="7620"/>
                </a:moveTo>
                <a:lnTo>
                  <a:pt x="710" y="7620"/>
                </a:lnTo>
                <a:lnTo>
                  <a:pt x="0" y="0"/>
                </a:lnTo>
                <a:lnTo>
                  <a:pt x="134928" y="0"/>
                </a:lnTo>
                <a:lnTo>
                  <a:pt x="136539" y="7620"/>
                </a:lnTo>
                <a:close/>
              </a:path>
              <a:path w="608964" h="7620">
                <a:moveTo>
                  <a:pt x="608244" y="7620"/>
                </a:moveTo>
                <a:lnTo>
                  <a:pt x="472415" y="7620"/>
                </a:lnTo>
                <a:lnTo>
                  <a:pt x="474026" y="0"/>
                </a:lnTo>
                <a:lnTo>
                  <a:pt x="608954" y="0"/>
                </a:lnTo>
                <a:lnTo>
                  <a:pt x="608244" y="7620"/>
                </a:lnTo>
                <a:close/>
              </a:path>
            </a:pathLst>
          </a:custGeom>
          <a:solidFill>
            <a:srgbClr val="959CC8"/>
          </a:solidFill>
        </p:spPr>
        <p:txBody>
          <a:bodyPr wrap="square" lIns="0" tIns="0" rIns="0" bIns="0" rtlCol="0"/>
          <a:lstStyle/>
          <a:p>
            <a:endParaRPr/>
          </a:p>
        </p:txBody>
      </p:sp>
      <p:sp>
        <p:nvSpPr>
          <p:cNvPr id="372" name="object 372"/>
          <p:cNvSpPr/>
          <p:nvPr/>
        </p:nvSpPr>
        <p:spPr>
          <a:xfrm>
            <a:off x="5219740" y="4137660"/>
            <a:ext cx="135254" cy="0"/>
          </a:xfrm>
          <a:custGeom>
            <a:avLst/>
            <a:gdLst/>
            <a:ahLst/>
            <a:cxnLst/>
            <a:rect l="l" t="t" r="r" b="b"/>
            <a:pathLst>
              <a:path w="135254">
                <a:moveTo>
                  <a:pt x="0" y="0"/>
                </a:moveTo>
                <a:lnTo>
                  <a:pt x="135212" y="0"/>
                </a:lnTo>
              </a:path>
            </a:pathLst>
          </a:custGeom>
          <a:ln w="3175">
            <a:solidFill>
              <a:srgbClr val="959CCA"/>
            </a:solidFill>
          </a:ln>
        </p:spPr>
        <p:txBody>
          <a:bodyPr wrap="square" lIns="0" tIns="0" rIns="0" bIns="0" rtlCol="0"/>
          <a:lstStyle/>
          <a:p>
            <a:endParaRPr/>
          </a:p>
        </p:txBody>
      </p:sp>
      <p:sp>
        <p:nvSpPr>
          <p:cNvPr id="373" name="object 373"/>
          <p:cNvSpPr/>
          <p:nvPr/>
        </p:nvSpPr>
        <p:spPr>
          <a:xfrm>
            <a:off x="5694049" y="4137660"/>
            <a:ext cx="135254" cy="0"/>
          </a:xfrm>
          <a:custGeom>
            <a:avLst/>
            <a:gdLst/>
            <a:ahLst/>
            <a:cxnLst/>
            <a:rect l="l" t="t" r="r" b="b"/>
            <a:pathLst>
              <a:path w="135254">
                <a:moveTo>
                  <a:pt x="0" y="0"/>
                </a:moveTo>
                <a:lnTo>
                  <a:pt x="135212" y="0"/>
                </a:lnTo>
              </a:path>
            </a:pathLst>
          </a:custGeom>
          <a:ln w="3175">
            <a:solidFill>
              <a:srgbClr val="959CCA"/>
            </a:solidFill>
          </a:ln>
        </p:spPr>
        <p:txBody>
          <a:bodyPr wrap="square" lIns="0" tIns="0" rIns="0" bIns="0" rtlCol="0"/>
          <a:lstStyle/>
          <a:p>
            <a:endParaRPr/>
          </a:p>
        </p:txBody>
      </p:sp>
      <p:sp>
        <p:nvSpPr>
          <p:cNvPr id="374" name="object 374"/>
          <p:cNvSpPr/>
          <p:nvPr/>
        </p:nvSpPr>
        <p:spPr>
          <a:xfrm>
            <a:off x="5219313" y="4133850"/>
            <a:ext cx="135254" cy="0"/>
          </a:xfrm>
          <a:custGeom>
            <a:avLst/>
            <a:gdLst/>
            <a:ahLst/>
            <a:cxnLst/>
            <a:rect l="l" t="t" r="r" b="b"/>
            <a:pathLst>
              <a:path w="135254">
                <a:moveTo>
                  <a:pt x="0" y="0"/>
                </a:moveTo>
                <a:lnTo>
                  <a:pt x="134994" y="0"/>
                </a:lnTo>
              </a:path>
            </a:pathLst>
          </a:custGeom>
          <a:ln w="4572">
            <a:solidFill>
              <a:srgbClr val="959CCA"/>
            </a:solidFill>
          </a:ln>
        </p:spPr>
        <p:txBody>
          <a:bodyPr wrap="square" lIns="0" tIns="0" rIns="0" bIns="0" rtlCol="0"/>
          <a:lstStyle/>
          <a:p>
            <a:endParaRPr/>
          </a:p>
        </p:txBody>
      </p:sp>
      <p:sp>
        <p:nvSpPr>
          <p:cNvPr id="375" name="object 375"/>
          <p:cNvSpPr/>
          <p:nvPr/>
        </p:nvSpPr>
        <p:spPr>
          <a:xfrm>
            <a:off x="5694697" y="4133850"/>
            <a:ext cx="135254" cy="0"/>
          </a:xfrm>
          <a:custGeom>
            <a:avLst/>
            <a:gdLst/>
            <a:ahLst/>
            <a:cxnLst/>
            <a:rect l="l" t="t" r="r" b="b"/>
            <a:pathLst>
              <a:path w="135254">
                <a:moveTo>
                  <a:pt x="0" y="0"/>
                </a:moveTo>
                <a:lnTo>
                  <a:pt x="134994" y="0"/>
                </a:lnTo>
              </a:path>
            </a:pathLst>
          </a:custGeom>
          <a:ln w="4572">
            <a:solidFill>
              <a:srgbClr val="959CCA"/>
            </a:solidFill>
          </a:ln>
        </p:spPr>
        <p:txBody>
          <a:bodyPr wrap="square" lIns="0" tIns="0" rIns="0" bIns="0" rtlCol="0"/>
          <a:lstStyle/>
          <a:p>
            <a:endParaRPr/>
          </a:p>
        </p:txBody>
      </p:sp>
      <p:sp>
        <p:nvSpPr>
          <p:cNvPr id="376" name="object 376"/>
          <p:cNvSpPr/>
          <p:nvPr/>
        </p:nvSpPr>
        <p:spPr>
          <a:xfrm>
            <a:off x="5218603" y="4123943"/>
            <a:ext cx="612140" cy="7620"/>
          </a:xfrm>
          <a:custGeom>
            <a:avLst/>
            <a:gdLst/>
            <a:ahLst/>
            <a:cxnLst/>
            <a:rect l="l" t="t" r="r" b="b"/>
            <a:pathLst>
              <a:path w="612139" h="7620">
                <a:moveTo>
                  <a:pt x="134738" y="7620"/>
                </a:moveTo>
                <a:lnTo>
                  <a:pt x="710" y="7620"/>
                </a:lnTo>
                <a:lnTo>
                  <a:pt x="0" y="0"/>
                </a:lnTo>
                <a:lnTo>
                  <a:pt x="133128" y="0"/>
                </a:lnTo>
                <a:lnTo>
                  <a:pt x="134738" y="7620"/>
                </a:lnTo>
                <a:close/>
              </a:path>
              <a:path w="612139" h="7620">
                <a:moveTo>
                  <a:pt x="611085" y="7620"/>
                </a:moveTo>
                <a:lnTo>
                  <a:pt x="477056" y="7620"/>
                </a:lnTo>
                <a:lnTo>
                  <a:pt x="478667" y="0"/>
                </a:lnTo>
                <a:lnTo>
                  <a:pt x="611795" y="0"/>
                </a:lnTo>
                <a:lnTo>
                  <a:pt x="611085" y="7620"/>
                </a:lnTo>
                <a:close/>
              </a:path>
            </a:pathLst>
          </a:custGeom>
          <a:solidFill>
            <a:srgbClr val="959CCA"/>
          </a:solidFill>
        </p:spPr>
        <p:txBody>
          <a:bodyPr wrap="square" lIns="0" tIns="0" rIns="0" bIns="0" rtlCol="0"/>
          <a:lstStyle/>
          <a:p>
            <a:endParaRPr/>
          </a:p>
        </p:txBody>
      </p:sp>
      <p:sp>
        <p:nvSpPr>
          <p:cNvPr id="377" name="object 377"/>
          <p:cNvSpPr/>
          <p:nvPr/>
        </p:nvSpPr>
        <p:spPr>
          <a:xfrm>
            <a:off x="5218611" y="4123182"/>
            <a:ext cx="133351" cy="0"/>
          </a:xfrm>
          <a:custGeom>
            <a:avLst/>
            <a:gdLst/>
            <a:ahLst/>
            <a:cxnLst/>
            <a:rect l="l" t="t" r="r" b="b"/>
            <a:pathLst>
              <a:path w="133350">
                <a:moveTo>
                  <a:pt x="0" y="0"/>
                </a:moveTo>
                <a:lnTo>
                  <a:pt x="133270" y="0"/>
                </a:lnTo>
              </a:path>
            </a:pathLst>
          </a:custGeom>
          <a:ln w="3175">
            <a:solidFill>
              <a:srgbClr val="979ECA"/>
            </a:solidFill>
          </a:ln>
        </p:spPr>
        <p:txBody>
          <a:bodyPr wrap="square" lIns="0" tIns="0" rIns="0" bIns="0" rtlCol="0"/>
          <a:lstStyle/>
          <a:p>
            <a:endParaRPr/>
          </a:p>
        </p:txBody>
      </p:sp>
      <p:sp>
        <p:nvSpPr>
          <p:cNvPr id="378" name="object 378"/>
          <p:cNvSpPr/>
          <p:nvPr/>
        </p:nvSpPr>
        <p:spPr>
          <a:xfrm>
            <a:off x="5697421" y="4123182"/>
            <a:ext cx="133351" cy="0"/>
          </a:xfrm>
          <a:custGeom>
            <a:avLst/>
            <a:gdLst/>
            <a:ahLst/>
            <a:cxnLst/>
            <a:rect l="l" t="t" r="r" b="b"/>
            <a:pathLst>
              <a:path w="133350">
                <a:moveTo>
                  <a:pt x="0" y="0"/>
                </a:moveTo>
                <a:lnTo>
                  <a:pt x="133270" y="0"/>
                </a:lnTo>
              </a:path>
            </a:pathLst>
          </a:custGeom>
          <a:ln w="3175">
            <a:solidFill>
              <a:srgbClr val="979ECA"/>
            </a:solidFill>
          </a:ln>
        </p:spPr>
        <p:txBody>
          <a:bodyPr wrap="square" lIns="0" tIns="0" rIns="0" bIns="0" rtlCol="0"/>
          <a:lstStyle/>
          <a:p>
            <a:endParaRPr/>
          </a:p>
        </p:txBody>
      </p:sp>
      <p:sp>
        <p:nvSpPr>
          <p:cNvPr id="379" name="object 379"/>
          <p:cNvSpPr/>
          <p:nvPr/>
        </p:nvSpPr>
        <p:spPr>
          <a:xfrm>
            <a:off x="5218515" y="4117340"/>
            <a:ext cx="133351" cy="0"/>
          </a:xfrm>
          <a:custGeom>
            <a:avLst/>
            <a:gdLst/>
            <a:ahLst/>
            <a:cxnLst/>
            <a:rect l="l" t="t" r="r" b="b"/>
            <a:pathLst>
              <a:path w="133350">
                <a:moveTo>
                  <a:pt x="0" y="0"/>
                </a:moveTo>
                <a:lnTo>
                  <a:pt x="132829" y="0"/>
                </a:lnTo>
              </a:path>
            </a:pathLst>
          </a:custGeom>
          <a:ln w="5079">
            <a:solidFill>
              <a:srgbClr val="979ECC"/>
            </a:solidFill>
          </a:ln>
        </p:spPr>
        <p:txBody>
          <a:bodyPr wrap="square" lIns="0" tIns="0" rIns="0" bIns="0" rtlCol="0"/>
          <a:lstStyle/>
          <a:p>
            <a:endParaRPr/>
          </a:p>
        </p:txBody>
      </p:sp>
      <p:sp>
        <p:nvSpPr>
          <p:cNvPr id="380" name="object 380"/>
          <p:cNvSpPr/>
          <p:nvPr/>
        </p:nvSpPr>
        <p:spPr>
          <a:xfrm>
            <a:off x="5218492" y="4121150"/>
            <a:ext cx="133351" cy="0"/>
          </a:xfrm>
          <a:custGeom>
            <a:avLst/>
            <a:gdLst/>
            <a:ahLst/>
            <a:cxnLst/>
            <a:rect l="l" t="t" r="r" b="b"/>
            <a:pathLst>
              <a:path w="133350">
                <a:moveTo>
                  <a:pt x="0" y="0"/>
                </a:moveTo>
                <a:lnTo>
                  <a:pt x="132798" y="0"/>
                </a:lnTo>
              </a:path>
            </a:pathLst>
          </a:custGeom>
          <a:ln w="3175">
            <a:solidFill>
              <a:srgbClr val="979ECC"/>
            </a:solidFill>
          </a:ln>
        </p:spPr>
        <p:txBody>
          <a:bodyPr wrap="square" lIns="0" tIns="0" rIns="0" bIns="0" rtlCol="0"/>
          <a:lstStyle/>
          <a:p>
            <a:endParaRPr/>
          </a:p>
        </p:txBody>
      </p:sp>
      <p:sp>
        <p:nvSpPr>
          <p:cNvPr id="381" name="object 381"/>
          <p:cNvSpPr/>
          <p:nvPr/>
        </p:nvSpPr>
        <p:spPr>
          <a:xfrm>
            <a:off x="5697957" y="4117340"/>
            <a:ext cx="133351" cy="0"/>
          </a:xfrm>
          <a:custGeom>
            <a:avLst/>
            <a:gdLst/>
            <a:ahLst/>
            <a:cxnLst/>
            <a:rect l="l" t="t" r="r" b="b"/>
            <a:pathLst>
              <a:path w="133350">
                <a:moveTo>
                  <a:pt x="0" y="0"/>
                </a:moveTo>
                <a:lnTo>
                  <a:pt x="132829" y="0"/>
                </a:lnTo>
              </a:path>
            </a:pathLst>
          </a:custGeom>
          <a:ln w="5079">
            <a:solidFill>
              <a:srgbClr val="979ECC"/>
            </a:solidFill>
          </a:ln>
        </p:spPr>
        <p:txBody>
          <a:bodyPr wrap="square" lIns="0" tIns="0" rIns="0" bIns="0" rtlCol="0"/>
          <a:lstStyle/>
          <a:p>
            <a:endParaRPr/>
          </a:p>
        </p:txBody>
      </p:sp>
      <p:sp>
        <p:nvSpPr>
          <p:cNvPr id="382" name="object 382"/>
          <p:cNvSpPr/>
          <p:nvPr/>
        </p:nvSpPr>
        <p:spPr>
          <a:xfrm>
            <a:off x="5698011" y="4121150"/>
            <a:ext cx="133351" cy="0"/>
          </a:xfrm>
          <a:custGeom>
            <a:avLst/>
            <a:gdLst/>
            <a:ahLst/>
            <a:cxnLst/>
            <a:rect l="l" t="t" r="r" b="b"/>
            <a:pathLst>
              <a:path w="133350">
                <a:moveTo>
                  <a:pt x="0" y="0"/>
                </a:moveTo>
                <a:lnTo>
                  <a:pt x="132798" y="0"/>
                </a:lnTo>
              </a:path>
            </a:pathLst>
          </a:custGeom>
          <a:ln w="3175">
            <a:solidFill>
              <a:srgbClr val="979ECC"/>
            </a:solidFill>
          </a:ln>
        </p:spPr>
        <p:txBody>
          <a:bodyPr wrap="square" lIns="0" tIns="0" rIns="0" bIns="0" rtlCol="0"/>
          <a:lstStyle/>
          <a:p>
            <a:endParaRPr/>
          </a:p>
        </p:txBody>
      </p:sp>
      <p:sp>
        <p:nvSpPr>
          <p:cNvPr id="383" name="object 383"/>
          <p:cNvSpPr/>
          <p:nvPr/>
        </p:nvSpPr>
        <p:spPr>
          <a:xfrm>
            <a:off x="5218601" y="4114038"/>
            <a:ext cx="133984" cy="0"/>
          </a:xfrm>
          <a:custGeom>
            <a:avLst/>
            <a:gdLst/>
            <a:ahLst/>
            <a:cxnLst/>
            <a:rect l="l" t="t" r="r" b="b"/>
            <a:pathLst>
              <a:path w="133985">
                <a:moveTo>
                  <a:pt x="0" y="0"/>
                </a:moveTo>
                <a:lnTo>
                  <a:pt x="133453" y="0"/>
                </a:lnTo>
              </a:path>
            </a:pathLst>
          </a:custGeom>
          <a:ln w="3175">
            <a:solidFill>
              <a:srgbClr val="979ECD"/>
            </a:solidFill>
          </a:ln>
        </p:spPr>
        <p:txBody>
          <a:bodyPr wrap="square" lIns="0" tIns="0" rIns="0" bIns="0" rtlCol="0"/>
          <a:lstStyle/>
          <a:p>
            <a:endParaRPr/>
          </a:p>
        </p:txBody>
      </p:sp>
      <p:sp>
        <p:nvSpPr>
          <p:cNvPr id="384" name="object 384"/>
          <p:cNvSpPr/>
          <p:nvPr/>
        </p:nvSpPr>
        <p:spPr>
          <a:xfrm>
            <a:off x="5696949" y="4114038"/>
            <a:ext cx="133984" cy="0"/>
          </a:xfrm>
          <a:custGeom>
            <a:avLst/>
            <a:gdLst/>
            <a:ahLst/>
            <a:cxnLst/>
            <a:rect l="l" t="t" r="r" b="b"/>
            <a:pathLst>
              <a:path w="133985">
                <a:moveTo>
                  <a:pt x="0" y="0"/>
                </a:moveTo>
                <a:lnTo>
                  <a:pt x="133453" y="0"/>
                </a:lnTo>
              </a:path>
            </a:pathLst>
          </a:custGeom>
          <a:ln w="3175">
            <a:solidFill>
              <a:srgbClr val="979ECD"/>
            </a:solidFill>
          </a:ln>
        </p:spPr>
        <p:txBody>
          <a:bodyPr wrap="square" lIns="0" tIns="0" rIns="0" bIns="0" rtlCol="0"/>
          <a:lstStyle/>
          <a:p>
            <a:endParaRPr/>
          </a:p>
        </p:txBody>
      </p:sp>
      <p:sp>
        <p:nvSpPr>
          <p:cNvPr id="385" name="object 385"/>
          <p:cNvSpPr/>
          <p:nvPr/>
        </p:nvSpPr>
        <p:spPr>
          <a:xfrm>
            <a:off x="5218741" y="4107180"/>
            <a:ext cx="612140" cy="6350"/>
          </a:xfrm>
          <a:custGeom>
            <a:avLst/>
            <a:gdLst/>
            <a:ahLst/>
            <a:cxnLst/>
            <a:rect l="l" t="t" r="r" b="b"/>
            <a:pathLst>
              <a:path w="612139" h="6350">
                <a:moveTo>
                  <a:pt x="133313" y="6096"/>
                </a:moveTo>
                <a:lnTo>
                  <a:pt x="0" y="6096"/>
                </a:lnTo>
                <a:lnTo>
                  <a:pt x="563" y="0"/>
                </a:lnTo>
                <a:lnTo>
                  <a:pt x="134601" y="0"/>
                </a:lnTo>
                <a:lnTo>
                  <a:pt x="133313" y="6096"/>
                </a:lnTo>
                <a:close/>
              </a:path>
              <a:path w="612139" h="6350">
                <a:moveTo>
                  <a:pt x="611521" y="6096"/>
                </a:moveTo>
                <a:lnTo>
                  <a:pt x="478208" y="6096"/>
                </a:lnTo>
                <a:lnTo>
                  <a:pt x="476919" y="0"/>
                </a:lnTo>
                <a:lnTo>
                  <a:pt x="610958" y="0"/>
                </a:lnTo>
                <a:lnTo>
                  <a:pt x="611521" y="6096"/>
                </a:lnTo>
                <a:close/>
              </a:path>
            </a:pathLst>
          </a:custGeom>
          <a:solidFill>
            <a:srgbClr val="979ECD"/>
          </a:solidFill>
        </p:spPr>
        <p:txBody>
          <a:bodyPr wrap="square" lIns="0" tIns="0" rIns="0" bIns="0" rtlCol="0"/>
          <a:lstStyle/>
          <a:p>
            <a:endParaRPr/>
          </a:p>
        </p:txBody>
      </p:sp>
      <p:sp>
        <p:nvSpPr>
          <p:cNvPr id="386" name="object 386"/>
          <p:cNvSpPr/>
          <p:nvPr/>
        </p:nvSpPr>
        <p:spPr>
          <a:xfrm>
            <a:off x="5219305" y="4104894"/>
            <a:ext cx="135254" cy="0"/>
          </a:xfrm>
          <a:custGeom>
            <a:avLst/>
            <a:gdLst/>
            <a:ahLst/>
            <a:cxnLst/>
            <a:rect l="l" t="t" r="r" b="b"/>
            <a:pathLst>
              <a:path w="135254">
                <a:moveTo>
                  <a:pt x="0" y="0"/>
                </a:moveTo>
                <a:lnTo>
                  <a:pt x="135004" y="0"/>
                </a:lnTo>
              </a:path>
            </a:pathLst>
          </a:custGeom>
          <a:ln w="4572">
            <a:solidFill>
              <a:srgbClr val="97A0CD"/>
            </a:solidFill>
          </a:ln>
        </p:spPr>
        <p:txBody>
          <a:bodyPr wrap="square" lIns="0" tIns="0" rIns="0" bIns="0" rtlCol="0"/>
          <a:lstStyle/>
          <a:p>
            <a:endParaRPr/>
          </a:p>
        </p:txBody>
      </p:sp>
      <p:sp>
        <p:nvSpPr>
          <p:cNvPr id="387" name="object 387"/>
          <p:cNvSpPr/>
          <p:nvPr/>
        </p:nvSpPr>
        <p:spPr>
          <a:xfrm>
            <a:off x="5694697" y="4104894"/>
            <a:ext cx="135254" cy="0"/>
          </a:xfrm>
          <a:custGeom>
            <a:avLst/>
            <a:gdLst/>
            <a:ahLst/>
            <a:cxnLst/>
            <a:rect l="l" t="t" r="r" b="b"/>
            <a:pathLst>
              <a:path w="135254">
                <a:moveTo>
                  <a:pt x="0" y="0"/>
                </a:moveTo>
                <a:lnTo>
                  <a:pt x="135004" y="0"/>
                </a:lnTo>
              </a:path>
            </a:pathLst>
          </a:custGeom>
          <a:ln w="4572">
            <a:solidFill>
              <a:srgbClr val="97A0CD"/>
            </a:solidFill>
          </a:ln>
        </p:spPr>
        <p:txBody>
          <a:bodyPr wrap="square" lIns="0" tIns="0" rIns="0" bIns="0" rtlCol="0"/>
          <a:lstStyle/>
          <a:p>
            <a:endParaRPr/>
          </a:p>
        </p:txBody>
      </p:sp>
      <p:sp>
        <p:nvSpPr>
          <p:cNvPr id="388" name="object 388"/>
          <p:cNvSpPr/>
          <p:nvPr/>
        </p:nvSpPr>
        <p:spPr>
          <a:xfrm>
            <a:off x="5219725" y="4100322"/>
            <a:ext cx="135889" cy="0"/>
          </a:xfrm>
          <a:custGeom>
            <a:avLst/>
            <a:gdLst/>
            <a:ahLst/>
            <a:cxnLst/>
            <a:rect l="l" t="t" r="r" b="b"/>
            <a:pathLst>
              <a:path w="135889">
                <a:moveTo>
                  <a:pt x="0" y="0"/>
                </a:moveTo>
                <a:lnTo>
                  <a:pt x="135548" y="0"/>
                </a:lnTo>
              </a:path>
            </a:pathLst>
          </a:custGeom>
          <a:ln w="4572">
            <a:solidFill>
              <a:srgbClr val="99A0CD"/>
            </a:solidFill>
          </a:ln>
        </p:spPr>
        <p:txBody>
          <a:bodyPr wrap="square" lIns="0" tIns="0" rIns="0" bIns="0" rtlCol="0"/>
          <a:lstStyle/>
          <a:p>
            <a:endParaRPr/>
          </a:p>
        </p:txBody>
      </p:sp>
      <p:sp>
        <p:nvSpPr>
          <p:cNvPr id="389" name="object 389"/>
          <p:cNvSpPr/>
          <p:nvPr/>
        </p:nvSpPr>
        <p:spPr>
          <a:xfrm>
            <a:off x="5693727" y="4100322"/>
            <a:ext cx="135889" cy="0"/>
          </a:xfrm>
          <a:custGeom>
            <a:avLst/>
            <a:gdLst/>
            <a:ahLst/>
            <a:cxnLst/>
            <a:rect l="l" t="t" r="r" b="b"/>
            <a:pathLst>
              <a:path w="135889">
                <a:moveTo>
                  <a:pt x="0" y="0"/>
                </a:moveTo>
                <a:lnTo>
                  <a:pt x="135548" y="0"/>
                </a:lnTo>
              </a:path>
            </a:pathLst>
          </a:custGeom>
          <a:ln w="4572">
            <a:solidFill>
              <a:srgbClr val="99A0CD"/>
            </a:solidFill>
          </a:ln>
        </p:spPr>
        <p:txBody>
          <a:bodyPr wrap="square" lIns="0" tIns="0" rIns="0" bIns="0" rtlCol="0"/>
          <a:lstStyle/>
          <a:p>
            <a:endParaRPr/>
          </a:p>
        </p:txBody>
      </p:sp>
      <p:sp>
        <p:nvSpPr>
          <p:cNvPr id="390" name="object 390"/>
          <p:cNvSpPr/>
          <p:nvPr/>
        </p:nvSpPr>
        <p:spPr>
          <a:xfrm>
            <a:off x="5220148" y="4090416"/>
            <a:ext cx="608965" cy="7620"/>
          </a:xfrm>
          <a:custGeom>
            <a:avLst/>
            <a:gdLst/>
            <a:ahLst/>
            <a:cxnLst/>
            <a:rect l="l" t="t" r="r" b="b"/>
            <a:pathLst>
              <a:path w="608964" h="7620">
                <a:moveTo>
                  <a:pt x="135125" y="7620"/>
                </a:moveTo>
                <a:lnTo>
                  <a:pt x="0" y="7620"/>
                </a:lnTo>
                <a:lnTo>
                  <a:pt x="704" y="0"/>
                </a:lnTo>
                <a:lnTo>
                  <a:pt x="136736" y="0"/>
                </a:lnTo>
                <a:lnTo>
                  <a:pt x="135125" y="7620"/>
                </a:lnTo>
                <a:close/>
              </a:path>
              <a:path w="608964" h="7620">
                <a:moveTo>
                  <a:pt x="608704" y="7620"/>
                </a:moveTo>
                <a:lnTo>
                  <a:pt x="473579" y="7620"/>
                </a:lnTo>
                <a:lnTo>
                  <a:pt x="471968" y="0"/>
                </a:lnTo>
                <a:lnTo>
                  <a:pt x="608000" y="0"/>
                </a:lnTo>
                <a:lnTo>
                  <a:pt x="608704" y="7620"/>
                </a:lnTo>
                <a:close/>
              </a:path>
            </a:pathLst>
          </a:custGeom>
          <a:solidFill>
            <a:srgbClr val="99A1CF"/>
          </a:solidFill>
        </p:spPr>
        <p:txBody>
          <a:bodyPr wrap="square" lIns="0" tIns="0" rIns="0" bIns="0" rtlCol="0"/>
          <a:lstStyle/>
          <a:p>
            <a:endParaRPr/>
          </a:p>
        </p:txBody>
      </p:sp>
      <p:sp>
        <p:nvSpPr>
          <p:cNvPr id="391" name="object 391"/>
          <p:cNvSpPr/>
          <p:nvPr/>
        </p:nvSpPr>
        <p:spPr>
          <a:xfrm>
            <a:off x="5220852" y="4081415"/>
            <a:ext cx="607695" cy="9525"/>
          </a:xfrm>
          <a:custGeom>
            <a:avLst/>
            <a:gdLst/>
            <a:ahLst/>
            <a:cxnLst/>
            <a:rect l="l" t="t" r="r" b="b"/>
            <a:pathLst>
              <a:path w="607695" h="9525">
                <a:moveTo>
                  <a:pt x="136032" y="9144"/>
                </a:moveTo>
                <a:lnTo>
                  <a:pt x="0" y="9144"/>
                </a:lnTo>
                <a:lnTo>
                  <a:pt x="844" y="0"/>
                </a:lnTo>
                <a:lnTo>
                  <a:pt x="137964" y="0"/>
                </a:lnTo>
                <a:lnTo>
                  <a:pt x="136032" y="9144"/>
                </a:lnTo>
                <a:close/>
              </a:path>
              <a:path w="607695" h="9525">
                <a:moveTo>
                  <a:pt x="607296" y="9144"/>
                </a:moveTo>
                <a:lnTo>
                  <a:pt x="471264" y="9144"/>
                </a:lnTo>
                <a:lnTo>
                  <a:pt x="469331" y="0"/>
                </a:lnTo>
                <a:lnTo>
                  <a:pt x="606451" y="0"/>
                </a:lnTo>
                <a:lnTo>
                  <a:pt x="607296" y="9144"/>
                </a:lnTo>
                <a:close/>
              </a:path>
            </a:pathLst>
          </a:custGeom>
          <a:solidFill>
            <a:srgbClr val="9AA1CF"/>
          </a:solidFill>
        </p:spPr>
        <p:txBody>
          <a:bodyPr wrap="square" lIns="0" tIns="0" rIns="0" bIns="0" rtlCol="0"/>
          <a:lstStyle/>
          <a:p>
            <a:endParaRPr/>
          </a:p>
        </p:txBody>
      </p:sp>
      <p:sp>
        <p:nvSpPr>
          <p:cNvPr id="392" name="object 392"/>
          <p:cNvSpPr/>
          <p:nvPr/>
        </p:nvSpPr>
        <p:spPr>
          <a:xfrm>
            <a:off x="5221700" y="4080510"/>
            <a:ext cx="137794" cy="0"/>
          </a:xfrm>
          <a:custGeom>
            <a:avLst/>
            <a:gdLst/>
            <a:ahLst/>
            <a:cxnLst/>
            <a:rect l="l" t="t" r="r" b="b"/>
            <a:pathLst>
              <a:path w="137795">
                <a:moveTo>
                  <a:pt x="0" y="0"/>
                </a:moveTo>
                <a:lnTo>
                  <a:pt x="137441" y="0"/>
                </a:lnTo>
              </a:path>
            </a:pathLst>
          </a:custGeom>
          <a:ln w="3175">
            <a:solidFill>
              <a:srgbClr val="9AA1D1"/>
            </a:solidFill>
          </a:ln>
        </p:spPr>
        <p:txBody>
          <a:bodyPr wrap="square" lIns="0" tIns="0" rIns="0" bIns="0" rtlCol="0"/>
          <a:lstStyle/>
          <a:p>
            <a:endParaRPr/>
          </a:p>
        </p:txBody>
      </p:sp>
      <p:sp>
        <p:nvSpPr>
          <p:cNvPr id="393" name="object 393"/>
          <p:cNvSpPr/>
          <p:nvPr/>
        </p:nvSpPr>
        <p:spPr>
          <a:xfrm>
            <a:off x="5689866" y="4080510"/>
            <a:ext cx="137794" cy="0"/>
          </a:xfrm>
          <a:custGeom>
            <a:avLst/>
            <a:gdLst/>
            <a:ahLst/>
            <a:cxnLst/>
            <a:rect l="l" t="t" r="r" b="b"/>
            <a:pathLst>
              <a:path w="137795">
                <a:moveTo>
                  <a:pt x="0" y="0"/>
                </a:moveTo>
                <a:lnTo>
                  <a:pt x="137441" y="0"/>
                </a:lnTo>
              </a:path>
            </a:pathLst>
          </a:custGeom>
          <a:ln w="3175">
            <a:solidFill>
              <a:srgbClr val="9AA1D1"/>
            </a:solidFill>
          </a:ln>
        </p:spPr>
        <p:txBody>
          <a:bodyPr wrap="square" lIns="0" tIns="0" rIns="0" bIns="0" rtlCol="0"/>
          <a:lstStyle/>
          <a:p>
            <a:endParaRPr/>
          </a:p>
        </p:txBody>
      </p:sp>
      <p:sp>
        <p:nvSpPr>
          <p:cNvPr id="394" name="object 394"/>
          <p:cNvSpPr/>
          <p:nvPr/>
        </p:nvSpPr>
        <p:spPr>
          <a:xfrm>
            <a:off x="5221840" y="4073652"/>
            <a:ext cx="605790" cy="6350"/>
          </a:xfrm>
          <a:custGeom>
            <a:avLst/>
            <a:gdLst/>
            <a:ahLst/>
            <a:cxnLst/>
            <a:rect l="l" t="t" r="r" b="b"/>
            <a:pathLst>
              <a:path w="605789" h="6350">
                <a:moveTo>
                  <a:pt x="137301" y="6096"/>
                </a:moveTo>
                <a:lnTo>
                  <a:pt x="0" y="6096"/>
                </a:lnTo>
                <a:lnTo>
                  <a:pt x="348" y="2329"/>
                </a:lnTo>
                <a:lnTo>
                  <a:pt x="1005" y="0"/>
                </a:lnTo>
                <a:lnTo>
                  <a:pt x="140379" y="0"/>
                </a:lnTo>
                <a:lnTo>
                  <a:pt x="137777" y="3840"/>
                </a:lnTo>
                <a:lnTo>
                  <a:pt x="137301" y="6096"/>
                </a:lnTo>
                <a:close/>
              </a:path>
              <a:path w="605789" h="6350">
                <a:moveTo>
                  <a:pt x="605324" y="6096"/>
                </a:moveTo>
                <a:lnTo>
                  <a:pt x="468023" y="6096"/>
                </a:lnTo>
                <a:lnTo>
                  <a:pt x="467547" y="3840"/>
                </a:lnTo>
                <a:lnTo>
                  <a:pt x="464945" y="0"/>
                </a:lnTo>
                <a:lnTo>
                  <a:pt x="604318" y="0"/>
                </a:lnTo>
                <a:lnTo>
                  <a:pt x="604976" y="2329"/>
                </a:lnTo>
                <a:lnTo>
                  <a:pt x="605324" y="6096"/>
                </a:lnTo>
                <a:close/>
              </a:path>
            </a:pathLst>
          </a:custGeom>
          <a:solidFill>
            <a:srgbClr val="9AA3D1"/>
          </a:solidFill>
        </p:spPr>
        <p:txBody>
          <a:bodyPr wrap="square" lIns="0" tIns="0" rIns="0" bIns="0" rtlCol="0"/>
          <a:lstStyle/>
          <a:p>
            <a:endParaRPr/>
          </a:p>
        </p:txBody>
      </p:sp>
      <p:sp>
        <p:nvSpPr>
          <p:cNvPr id="395" name="object 395"/>
          <p:cNvSpPr/>
          <p:nvPr/>
        </p:nvSpPr>
        <p:spPr>
          <a:xfrm>
            <a:off x="5222844" y="4069082"/>
            <a:ext cx="603885" cy="5080"/>
          </a:xfrm>
          <a:custGeom>
            <a:avLst/>
            <a:gdLst/>
            <a:ahLst/>
            <a:cxnLst/>
            <a:rect l="l" t="t" r="r" b="b"/>
            <a:pathLst>
              <a:path w="603885" h="5079">
                <a:moveTo>
                  <a:pt x="139373" y="4572"/>
                </a:moveTo>
                <a:lnTo>
                  <a:pt x="0" y="4572"/>
                </a:lnTo>
                <a:lnTo>
                  <a:pt x="1290" y="0"/>
                </a:lnTo>
                <a:lnTo>
                  <a:pt x="142470" y="0"/>
                </a:lnTo>
                <a:lnTo>
                  <a:pt x="139373" y="4572"/>
                </a:lnTo>
                <a:close/>
              </a:path>
              <a:path w="603885" h="5079">
                <a:moveTo>
                  <a:pt x="603313" y="4572"/>
                </a:moveTo>
                <a:lnTo>
                  <a:pt x="463939" y="4572"/>
                </a:lnTo>
                <a:lnTo>
                  <a:pt x="460842" y="0"/>
                </a:lnTo>
                <a:lnTo>
                  <a:pt x="602022" y="0"/>
                </a:lnTo>
                <a:lnTo>
                  <a:pt x="603313" y="4572"/>
                </a:lnTo>
                <a:close/>
              </a:path>
            </a:pathLst>
          </a:custGeom>
          <a:solidFill>
            <a:srgbClr val="9AA3D1"/>
          </a:solidFill>
        </p:spPr>
        <p:txBody>
          <a:bodyPr wrap="square" lIns="0" tIns="0" rIns="0" bIns="0" rtlCol="0"/>
          <a:lstStyle/>
          <a:p>
            <a:endParaRPr/>
          </a:p>
        </p:txBody>
      </p:sp>
      <p:sp>
        <p:nvSpPr>
          <p:cNvPr id="396" name="object 396"/>
          <p:cNvSpPr/>
          <p:nvPr/>
        </p:nvSpPr>
        <p:spPr>
          <a:xfrm>
            <a:off x="5224135" y="4064511"/>
            <a:ext cx="601345" cy="5080"/>
          </a:xfrm>
          <a:custGeom>
            <a:avLst/>
            <a:gdLst/>
            <a:ahLst/>
            <a:cxnLst/>
            <a:rect l="l" t="t" r="r" b="b"/>
            <a:pathLst>
              <a:path w="601345" h="5079">
                <a:moveTo>
                  <a:pt x="141179" y="4572"/>
                </a:moveTo>
                <a:lnTo>
                  <a:pt x="0" y="4572"/>
                </a:lnTo>
                <a:lnTo>
                  <a:pt x="1290" y="0"/>
                </a:lnTo>
                <a:lnTo>
                  <a:pt x="144276" y="0"/>
                </a:lnTo>
                <a:lnTo>
                  <a:pt x="141179" y="4572"/>
                </a:lnTo>
                <a:close/>
              </a:path>
              <a:path w="601345" h="5079">
                <a:moveTo>
                  <a:pt x="600731" y="4572"/>
                </a:moveTo>
                <a:lnTo>
                  <a:pt x="459551" y="4572"/>
                </a:lnTo>
                <a:lnTo>
                  <a:pt x="456454" y="0"/>
                </a:lnTo>
                <a:lnTo>
                  <a:pt x="599440" y="0"/>
                </a:lnTo>
                <a:lnTo>
                  <a:pt x="600731" y="4572"/>
                </a:lnTo>
                <a:close/>
              </a:path>
            </a:pathLst>
          </a:custGeom>
          <a:solidFill>
            <a:srgbClr val="9CA3D1"/>
          </a:solidFill>
        </p:spPr>
        <p:txBody>
          <a:bodyPr wrap="square" lIns="0" tIns="0" rIns="0" bIns="0" rtlCol="0"/>
          <a:lstStyle/>
          <a:p>
            <a:endParaRPr/>
          </a:p>
        </p:txBody>
      </p:sp>
      <p:sp>
        <p:nvSpPr>
          <p:cNvPr id="397" name="object 397"/>
          <p:cNvSpPr/>
          <p:nvPr/>
        </p:nvSpPr>
        <p:spPr>
          <a:xfrm>
            <a:off x="5225429" y="4058412"/>
            <a:ext cx="598170" cy="6350"/>
          </a:xfrm>
          <a:custGeom>
            <a:avLst/>
            <a:gdLst/>
            <a:ahLst/>
            <a:cxnLst/>
            <a:rect l="l" t="t" r="r" b="b"/>
            <a:pathLst>
              <a:path w="598170" h="6350">
                <a:moveTo>
                  <a:pt x="142985" y="6096"/>
                </a:moveTo>
                <a:lnTo>
                  <a:pt x="0" y="6096"/>
                </a:lnTo>
                <a:lnTo>
                  <a:pt x="1721" y="0"/>
                </a:lnTo>
                <a:lnTo>
                  <a:pt x="147114" y="0"/>
                </a:lnTo>
                <a:lnTo>
                  <a:pt x="142985" y="6096"/>
                </a:lnTo>
                <a:close/>
              </a:path>
              <a:path w="598170" h="6350">
                <a:moveTo>
                  <a:pt x="598149" y="6096"/>
                </a:moveTo>
                <a:lnTo>
                  <a:pt x="455163" y="6096"/>
                </a:lnTo>
                <a:lnTo>
                  <a:pt x="451034" y="0"/>
                </a:lnTo>
                <a:lnTo>
                  <a:pt x="596428" y="0"/>
                </a:lnTo>
                <a:lnTo>
                  <a:pt x="598149" y="6096"/>
                </a:lnTo>
                <a:close/>
              </a:path>
            </a:pathLst>
          </a:custGeom>
          <a:solidFill>
            <a:srgbClr val="9CA3D3"/>
          </a:solidFill>
        </p:spPr>
        <p:txBody>
          <a:bodyPr wrap="square" lIns="0" tIns="0" rIns="0" bIns="0" rtlCol="0"/>
          <a:lstStyle/>
          <a:p>
            <a:endParaRPr/>
          </a:p>
        </p:txBody>
      </p:sp>
      <p:sp>
        <p:nvSpPr>
          <p:cNvPr id="398" name="object 398"/>
          <p:cNvSpPr/>
          <p:nvPr/>
        </p:nvSpPr>
        <p:spPr>
          <a:xfrm>
            <a:off x="5227298" y="4057650"/>
            <a:ext cx="146685" cy="0"/>
          </a:xfrm>
          <a:custGeom>
            <a:avLst/>
            <a:gdLst/>
            <a:ahLst/>
            <a:cxnLst/>
            <a:rect l="l" t="t" r="r" b="b"/>
            <a:pathLst>
              <a:path w="146685">
                <a:moveTo>
                  <a:pt x="0" y="0"/>
                </a:moveTo>
                <a:lnTo>
                  <a:pt x="146425" y="0"/>
                </a:lnTo>
              </a:path>
            </a:pathLst>
          </a:custGeom>
          <a:ln w="3175">
            <a:solidFill>
              <a:srgbClr val="9CA5D3"/>
            </a:solidFill>
          </a:ln>
        </p:spPr>
        <p:txBody>
          <a:bodyPr wrap="square" lIns="0" tIns="0" rIns="0" bIns="0" rtlCol="0"/>
          <a:lstStyle/>
          <a:p>
            <a:endParaRPr/>
          </a:p>
        </p:txBody>
      </p:sp>
      <p:sp>
        <p:nvSpPr>
          <p:cNvPr id="399" name="object 399"/>
          <p:cNvSpPr/>
          <p:nvPr/>
        </p:nvSpPr>
        <p:spPr>
          <a:xfrm>
            <a:off x="5675579" y="4057650"/>
            <a:ext cx="146685" cy="0"/>
          </a:xfrm>
          <a:custGeom>
            <a:avLst/>
            <a:gdLst/>
            <a:ahLst/>
            <a:cxnLst/>
            <a:rect l="l" t="t" r="r" b="b"/>
            <a:pathLst>
              <a:path w="146685">
                <a:moveTo>
                  <a:pt x="0" y="0"/>
                </a:moveTo>
                <a:lnTo>
                  <a:pt x="146425" y="0"/>
                </a:lnTo>
              </a:path>
            </a:pathLst>
          </a:custGeom>
          <a:ln w="3175">
            <a:solidFill>
              <a:srgbClr val="9CA5D3"/>
            </a:solidFill>
          </a:ln>
        </p:spPr>
        <p:txBody>
          <a:bodyPr wrap="square" lIns="0" tIns="0" rIns="0" bIns="0" rtlCol="0"/>
          <a:lstStyle/>
          <a:p>
            <a:endParaRPr/>
          </a:p>
        </p:txBody>
      </p:sp>
      <p:sp>
        <p:nvSpPr>
          <p:cNvPr id="400" name="object 400"/>
          <p:cNvSpPr/>
          <p:nvPr/>
        </p:nvSpPr>
        <p:spPr>
          <a:xfrm>
            <a:off x="5227577" y="4049268"/>
            <a:ext cx="594360" cy="7620"/>
          </a:xfrm>
          <a:custGeom>
            <a:avLst/>
            <a:gdLst/>
            <a:ahLst/>
            <a:cxnLst/>
            <a:rect l="l" t="t" r="r" b="b"/>
            <a:pathLst>
              <a:path w="594360" h="7620">
                <a:moveTo>
                  <a:pt x="145995" y="7620"/>
                </a:moveTo>
                <a:lnTo>
                  <a:pt x="0" y="7620"/>
                </a:lnTo>
                <a:lnTo>
                  <a:pt x="2151" y="0"/>
                </a:lnTo>
                <a:lnTo>
                  <a:pt x="151157" y="0"/>
                </a:lnTo>
                <a:lnTo>
                  <a:pt x="145995" y="7620"/>
                </a:lnTo>
                <a:close/>
              </a:path>
              <a:path w="594360" h="7620">
                <a:moveTo>
                  <a:pt x="593846" y="7620"/>
                </a:moveTo>
                <a:lnTo>
                  <a:pt x="447850" y="7620"/>
                </a:lnTo>
                <a:lnTo>
                  <a:pt x="442689" y="0"/>
                </a:lnTo>
                <a:lnTo>
                  <a:pt x="591694" y="0"/>
                </a:lnTo>
                <a:lnTo>
                  <a:pt x="593846" y="7620"/>
                </a:lnTo>
                <a:close/>
              </a:path>
            </a:pathLst>
          </a:custGeom>
          <a:solidFill>
            <a:srgbClr val="9CA5D4"/>
          </a:solidFill>
        </p:spPr>
        <p:txBody>
          <a:bodyPr wrap="square" lIns="0" tIns="0" rIns="0" bIns="0" rtlCol="0"/>
          <a:lstStyle/>
          <a:p>
            <a:endParaRPr/>
          </a:p>
        </p:txBody>
      </p:sp>
      <p:sp>
        <p:nvSpPr>
          <p:cNvPr id="401" name="object 401"/>
          <p:cNvSpPr/>
          <p:nvPr/>
        </p:nvSpPr>
        <p:spPr>
          <a:xfrm>
            <a:off x="5229728" y="4046363"/>
            <a:ext cx="589915" cy="3175"/>
          </a:xfrm>
          <a:custGeom>
            <a:avLst/>
            <a:gdLst/>
            <a:ahLst/>
            <a:cxnLst/>
            <a:rect l="l" t="t" r="r" b="b"/>
            <a:pathLst>
              <a:path w="589914" h="3175">
                <a:moveTo>
                  <a:pt x="149005" y="3048"/>
                </a:moveTo>
                <a:lnTo>
                  <a:pt x="0" y="3048"/>
                </a:lnTo>
                <a:lnTo>
                  <a:pt x="860" y="0"/>
                </a:lnTo>
                <a:lnTo>
                  <a:pt x="151070" y="0"/>
                </a:lnTo>
                <a:lnTo>
                  <a:pt x="149005" y="3048"/>
                </a:lnTo>
                <a:close/>
              </a:path>
              <a:path w="589914" h="3175">
                <a:moveTo>
                  <a:pt x="589543" y="3048"/>
                </a:moveTo>
                <a:lnTo>
                  <a:pt x="440537" y="3048"/>
                </a:lnTo>
                <a:lnTo>
                  <a:pt x="438472" y="0"/>
                </a:lnTo>
                <a:lnTo>
                  <a:pt x="588682" y="0"/>
                </a:lnTo>
                <a:lnTo>
                  <a:pt x="589543" y="3048"/>
                </a:lnTo>
                <a:close/>
              </a:path>
            </a:pathLst>
          </a:custGeom>
          <a:solidFill>
            <a:srgbClr val="9CA5D4"/>
          </a:solidFill>
        </p:spPr>
        <p:txBody>
          <a:bodyPr wrap="square" lIns="0" tIns="0" rIns="0" bIns="0" rtlCol="0"/>
          <a:lstStyle/>
          <a:p>
            <a:endParaRPr/>
          </a:p>
        </p:txBody>
      </p:sp>
      <p:sp>
        <p:nvSpPr>
          <p:cNvPr id="402" name="object 402"/>
          <p:cNvSpPr/>
          <p:nvPr/>
        </p:nvSpPr>
        <p:spPr>
          <a:xfrm>
            <a:off x="5230592" y="4041648"/>
            <a:ext cx="588010" cy="5080"/>
          </a:xfrm>
          <a:custGeom>
            <a:avLst/>
            <a:gdLst/>
            <a:ahLst/>
            <a:cxnLst/>
            <a:rect l="l" t="t" r="r" b="b"/>
            <a:pathLst>
              <a:path w="588010" h="5079">
                <a:moveTo>
                  <a:pt x="150209" y="4572"/>
                </a:moveTo>
                <a:lnTo>
                  <a:pt x="0" y="4572"/>
                </a:lnTo>
                <a:lnTo>
                  <a:pt x="1290" y="0"/>
                </a:lnTo>
                <a:lnTo>
                  <a:pt x="153306" y="0"/>
                </a:lnTo>
                <a:lnTo>
                  <a:pt x="150209" y="4572"/>
                </a:lnTo>
                <a:close/>
              </a:path>
              <a:path w="588010" h="5079">
                <a:moveTo>
                  <a:pt x="587822" y="4572"/>
                </a:moveTo>
                <a:lnTo>
                  <a:pt x="437612" y="4572"/>
                </a:lnTo>
                <a:lnTo>
                  <a:pt x="434515" y="0"/>
                </a:lnTo>
                <a:lnTo>
                  <a:pt x="586531" y="0"/>
                </a:lnTo>
                <a:lnTo>
                  <a:pt x="587822" y="4572"/>
                </a:lnTo>
                <a:close/>
              </a:path>
            </a:pathLst>
          </a:custGeom>
          <a:solidFill>
            <a:srgbClr val="9EA5D4"/>
          </a:solidFill>
        </p:spPr>
        <p:txBody>
          <a:bodyPr wrap="square" lIns="0" tIns="0" rIns="0" bIns="0" rtlCol="0"/>
          <a:lstStyle/>
          <a:p>
            <a:endParaRPr/>
          </a:p>
        </p:txBody>
      </p:sp>
      <p:sp>
        <p:nvSpPr>
          <p:cNvPr id="403" name="object 403"/>
          <p:cNvSpPr/>
          <p:nvPr/>
        </p:nvSpPr>
        <p:spPr>
          <a:xfrm>
            <a:off x="5232032" y="4035552"/>
            <a:ext cx="585469" cy="6350"/>
          </a:xfrm>
          <a:custGeom>
            <a:avLst/>
            <a:gdLst/>
            <a:ahLst/>
            <a:cxnLst/>
            <a:rect l="l" t="t" r="r" b="b"/>
            <a:pathLst>
              <a:path w="585470" h="6350">
                <a:moveTo>
                  <a:pt x="152015" y="6096"/>
                </a:moveTo>
                <a:lnTo>
                  <a:pt x="0" y="6096"/>
                </a:lnTo>
                <a:lnTo>
                  <a:pt x="1721" y="0"/>
                </a:lnTo>
                <a:lnTo>
                  <a:pt x="159651" y="0"/>
                </a:lnTo>
                <a:lnTo>
                  <a:pt x="152387" y="5547"/>
                </a:lnTo>
                <a:lnTo>
                  <a:pt x="152015" y="6096"/>
                </a:lnTo>
                <a:close/>
              </a:path>
              <a:path w="585470" h="6350">
                <a:moveTo>
                  <a:pt x="585240" y="6096"/>
                </a:moveTo>
                <a:lnTo>
                  <a:pt x="433224" y="6096"/>
                </a:lnTo>
                <a:lnTo>
                  <a:pt x="432852" y="5547"/>
                </a:lnTo>
                <a:lnTo>
                  <a:pt x="425588" y="0"/>
                </a:lnTo>
                <a:lnTo>
                  <a:pt x="583519" y="0"/>
                </a:lnTo>
                <a:lnTo>
                  <a:pt x="585240" y="6096"/>
                </a:lnTo>
                <a:close/>
              </a:path>
            </a:pathLst>
          </a:custGeom>
          <a:solidFill>
            <a:srgbClr val="9EA5D6"/>
          </a:solidFill>
        </p:spPr>
        <p:txBody>
          <a:bodyPr wrap="square" lIns="0" tIns="0" rIns="0" bIns="0" rtlCol="0"/>
          <a:lstStyle/>
          <a:p>
            <a:endParaRPr/>
          </a:p>
        </p:txBody>
      </p:sp>
      <p:sp>
        <p:nvSpPr>
          <p:cNvPr id="404" name="object 404"/>
          <p:cNvSpPr/>
          <p:nvPr/>
        </p:nvSpPr>
        <p:spPr>
          <a:xfrm>
            <a:off x="5233602" y="4029456"/>
            <a:ext cx="582294" cy="6350"/>
          </a:xfrm>
          <a:custGeom>
            <a:avLst/>
            <a:gdLst/>
            <a:ahLst/>
            <a:cxnLst/>
            <a:rect l="l" t="t" r="r" b="b"/>
            <a:pathLst>
              <a:path w="582295" h="6350">
                <a:moveTo>
                  <a:pt x="157930" y="6096"/>
                </a:moveTo>
                <a:lnTo>
                  <a:pt x="0" y="6096"/>
                </a:lnTo>
                <a:lnTo>
                  <a:pt x="192" y="5412"/>
                </a:lnTo>
                <a:lnTo>
                  <a:pt x="2818" y="0"/>
                </a:lnTo>
                <a:lnTo>
                  <a:pt x="165913" y="0"/>
                </a:lnTo>
                <a:lnTo>
                  <a:pt x="157930" y="6096"/>
                </a:lnTo>
                <a:close/>
              </a:path>
              <a:path w="582295" h="6350">
                <a:moveTo>
                  <a:pt x="581797" y="6096"/>
                </a:moveTo>
                <a:lnTo>
                  <a:pt x="423867" y="6096"/>
                </a:lnTo>
                <a:lnTo>
                  <a:pt x="415884" y="0"/>
                </a:lnTo>
                <a:lnTo>
                  <a:pt x="578979" y="0"/>
                </a:lnTo>
                <a:lnTo>
                  <a:pt x="581604" y="5412"/>
                </a:lnTo>
                <a:lnTo>
                  <a:pt x="581797" y="6096"/>
                </a:lnTo>
                <a:close/>
              </a:path>
            </a:pathLst>
          </a:custGeom>
          <a:solidFill>
            <a:srgbClr val="9EA7D6"/>
          </a:solidFill>
        </p:spPr>
        <p:txBody>
          <a:bodyPr wrap="square" lIns="0" tIns="0" rIns="0" bIns="0" rtlCol="0"/>
          <a:lstStyle/>
          <a:p>
            <a:endParaRPr/>
          </a:p>
        </p:txBody>
      </p:sp>
      <p:sp>
        <p:nvSpPr>
          <p:cNvPr id="405" name="object 405"/>
          <p:cNvSpPr/>
          <p:nvPr/>
        </p:nvSpPr>
        <p:spPr>
          <a:xfrm>
            <a:off x="5236420" y="4024886"/>
            <a:ext cx="576581" cy="5080"/>
          </a:xfrm>
          <a:custGeom>
            <a:avLst/>
            <a:gdLst/>
            <a:ahLst/>
            <a:cxnLst/>
            <a:rect l="l" t="t" r="r" b="b"/>
            <a:pathLst>
              <a:path w="576579" h="5079">
                <a:moveTo>
                  <a:pt x="163095" y="4572"/>
                </a:moveTo>
                <a:lnTo>
                  <a:pt x="0" y="4572"/>
                </a:lnTo>
                <a:lnTo>
                  <a:pt x="2217" y="0"/>
                </a:lnTo>
                <a:lnTo>
                  <a:pt x="169082" y="0"/>
                </a:lnTo>
                <a:lnTo>
                  <a:pt x="163095" y="4572"/>
                </a:lnTo>
                <a:close/>
              </a:path>
              <a:path w="576579" h="5079">
                <a:moveTo>
                  <a:pt x="576160" y="4572"/>
                </a:moveTo>
                <a:lnTo>
                  <a:pt x="413065" y="4572"/>
                </a:lnTo>
                <a:lnTo>
                  <a:pt x="407078" y="0"/>
                </a:lnTo>
                <a:lnTo>
                  <a:pt x="573943" y="0"/>
                </a:lnTo>
                <a:lnTo>
                  <a:pt x="576160" y="4572"/>
                </a:lnTo>
                <a:close/>
              </a:path>
            </a:pathLst>
          </a:custGeom>
          <a:solidFill>
            <a:srgbClr val="9EA7D8"/>
          </a:solidFill>
        </p:spPr>
        <p:txBody>
          <a:bodyPr wrap="square" lIns="0" tIns="0" rIns="0" bIns="0" rtlCol="0"/>
          <a:lstStyle/>
          <a:p>
            <a:endParaRPr/>
          </a:p>
        </p:txBody>
      </p:sp>
      <p:sp>
        <p:nvSpPr>
          <p:cNvPr id="406" name="object 406"/>
          <p:cNvSpPr/>
          <p:nvPr/>
        </p:nvSpPr>
        <p:spPr>
          <a:xfrm>
            <a:off x="5238789" y="4021979"/>
            <a:ext cx="572135" cy="3175"/>
          </a:xfrm>
          <a:custGeom>
            <a:avLst/>
            <a:gdLst/>
            <a:ahLst/>
            <a:cxnLst/>
            <a:rect l="l" t="t" r="r" b="b"/>
            <a:pathLst>
              <a:path w="572135" h="3175">
                <a:moveTo>
                  <a:pt x="166864" y="3048"/>
                </a:moveTo>
                <a:lnTo>
                  <a:pt x="0" y="3048"/>
                </a:lnTo>
                <a:lnTo>
                  <a:pt x="1478" y="0"/>
                </a:lnTo>
                <a:lnTo>
                  <a:pt x="170856" y="0"/>
                </a:lnTo>
                <a:lnTo>
                  <a:pt x="166864" y="3048"/>
                </a:lnTo>
                <a:close/>
              </a:path>
              <a:path w="572135" h="3175">
                <a:moveTo>
                  <a:pt x="571725" y="3048"/>
                </a:moveTo>
                <a:lnTo>
                  <a:pt x="404860" y="3048"/>
                </a:lnTo>
                <a:lnTo>
                  <a:pt x="400869" y="0"/>
                </a:lnTo>
                <a:lnTo>
                  <a:pt x="570247" y="0"/>
                </a:lnTo>
                <a:lnTo>
                  <a:pt x="571725" y="3048"/>
                </a:lnTo>
                <a:close/>
              </a:path>
            </a:pathLst>
          </a:custGeom>
          <a:solidFill>
            <a:srgbClr val="A0A8D8"/>
          </a:solidFill>
        </p:spPr>
        <p:txBody>
          <a:bodyPr wrap="square" lIns="0" tIns="0" rIns="0" bIns="0" rtlCol="0"/>
          <a:lstStyle/>
          <a:p>
            <a:endParaRPr/>
          </a:p>
        </p:txBody>
      </p:sp>
      <p:sp>
        <p:nvSpPr>
          <p:cNvPr id="407" name="object 407"/>
          <p:cNvSpPr/>
          <p:nvPr/>
        </p:nvSpPr>
        <p:spPr>
          <a:xfrm>
            <a:off x="5240116" y="4014216"/>
            <a:ext cx="568960" cy="7620"/>
          </a:xfrm>
          <a:custGeom>
            <a:avLst/>
            <a:gdLst/>
            <a:ahLst/>
            <a:cxnLst/>
            <a:rect l="l" t="t" r="r" b="b"/>
            <a:pathLst>
              <a:path w="568960" h="7620">
                <a:moveTo>
                  <a:pt x="169377" y="7620"/>
                </a:moveTo>
                <a:lnTo>
                  <a:pt x="0" y="7620"/>
                </a:lnTo>
                <a:lnTo>
                  <a:pt x="3696" y="0"/>
                </a:lnTo>
                <a:lnTo>
                  <a:pt x="179356" y="0"/>
                </a:lnTo>
                <a:lnTo>
                  <a:pt x="169377" y="7620"/>
                </a:lnTo>
                <a:close/>
              </a:path>
              <a:path w="568960" h="7620">
                <a:moveTo>
                  <a:pt x="568768" y="7620"/>
                </a:moveTo>
                <a:lnTo>
                  <a:pt x="399390" y="7620"/>
                </a:lnTo>
                <a:lnTo>
                  <a:pt x="389411" y="0"/>
                </a:lnTo>
                <a:lnTo>
                  <a:pt x="565072" y="0"/>
                </a:lnTo>
                <a:lnTo>
                  <a:pt x="568768" y="7620"/>
                </a:lnTo>
                <a:close/>
              </a:path>
            </a:pathLst>
          </a:custGeom>
          <a:solidFill>
            <a:srgbClr val="A0A8D8"/>
          </a:solidFill>
        </p:spPr>
        <p:txBody>
          <a:bodyPr wrap="square" lIns="0" tIns="0" rIns="0" bIns="0" rtlCol="0"/>
          <a:lstStyle/>
          <a:p>
            <a:endParaRPr/>
          </a:p>
        </p:txBody>
      </p:sp>
      <p:sp>
        <p:nvSpPr>
          <p:cNvPr id="408" name="object 408"/>
          <p:cNvSpPr/>
          <p:nvPr/>
        </p:nvSpPr>
        <p:spPr>
          <a:xfrm>
            <a:off x="5243964" y="4006596"/>
            <a:ext cx="561975" cy="7620"/>
          </a:xfrm>
          <a:custGeom>
            <a:avLst/>
            <a:gdLst/>
            <a:ahLst/>
            <a:cxnLst/>
            <a:rect l="l" t="t" r="r" b="b"/>
            <a:pathLst>
              <a:path w="561975" h="7620">
                <a:moveTo>
                  <a:pt x="175660" y="7620"/>
                </a:moveTo>
                <a:lnTo>
                  <a:pt x="0" y="7620"/>
                </a:lnTo>
                <a:lnTo>
                  <a:pt x="3696" y="0"/>
                </a:lnTo>
                <a:lnTo>
                  <a:pt x="192718" y="0"/>
                </a:lnTo>
                <a:lnTo>
                  <a:pt x="178055" y="5790"/>
                </a:lnTo>
                <a:lnTo>
                  <a:pt x="175660" y="7620"/>
                </a:lnTo>
                <a:close/>
              </a:path>
              <a:path w="561975" h="7620">
                <a:moveTo>
                  <a:pt x="561376" y="7620"/>
                </a:moveTo>
                <a:lnTo>
                  <a:pt x="385715" y="7620"/>
                </a:lnTo>
                <a:lnTo>
                  <a:pt x="383320" y="5790"/>
                </a:lnTo>
                <a:lnTo>
                  <a:pt x="368657" y="0"/>
                </a:lnTo>
                <a:lnTo>
                  <a:pt x="557680" y="0"/>
                </a:lnTo>
                <a:lnTo>
                  <a:pt x="561376" y="7620"/>
                </a:lnTo>
                <a:close/>
              </a:path>
            </a:pathLst>
          </a:custGeom>
          <a:solidFill>
            <a:srgbClr val="A1A8DA"/>
          </a:solidFill>
        </p:spPr>
        <p:txBody>
          <a:bodyPr wrap="square" lIns="0" tIns="0" rIns="0" bIns="0" rtlCol="0"/>
          <a:lstStyle/>
          <a:p>
            <a:endParaRPr/>
          </a:p>
        </p:txBody>
      </p:sp>
      <p:sp>
        <p:nvSpPr>
          <p:cNvPr id="409" name="object 409"/>
          <p:cNvSpPr/>
          <p:nvPr/>
        </p:nvSpPr>
        <p:spPr>
          <a:xfrm>
            <a:off x="5247660" y="4002024"/>
            <a:ext cx="554355" cy="5080"/>
          </a:xfrm>
          <a:custGeom>
            <a:avLst/>
            <a:gdLst/>
            <a:ahLst/>
            <a:cxnLst/>
            <a:rect l="l" t="t" r="r" b="b"/>
            <a:pathLst>
              <a:path w="554354" h="5079">
                <a:moveTo>
                  <a:pt x="189022" y="4572"/>
                </a:moveTo>
                <a:lnTo>
                  <a:pt x="0" y="4572"/>
                </a:lnTo>
                <a:lnTo>
                  <a:pt x="2217" y="0"/>
                </a:lnTo>
                <a:lnTo>
                  <a:pt x="200599" y="0"/>
                </a:lnTo>
                <a:lnTo>
                  <a:pt x="189022" y="4572"/>
                </a:lnTo>
                <a:close/>
              </a:path>
              <a:path w="554354" h="5079">
                <a:moveTo>
                  <a:pt x="553984" y="4572"/>
                </a:moveTo>
                <a:lnTo>
                  <a:pt x="364961" y="4572"/>
                </a:lnTo>
                <a:lnTo>
                  <a:pt x="353384" y="0"/>
                </a:lnTo>
                <a:lnTo>
                  <a:pt x="551766" y="0"/>
                </a:lnTo>
                <a:lnTo>
                  <a:pt x="553984" y="4572"/>
                </a:lnTo>
                <a:close/>
              </a:path>
            </a:pathLst>
          </a:custGeom>
          <a:solidFill>
            <a:srgbClr val="A1A8DB"/>
          </a:solidFill>
        </p:spPr>
        <p:txBody>
          <a:bodyPr wrap="square" lIns="0" tIns="0" rIns="0" bIns="0" rtlCol="0"/>
          <a:lstStyle/>
          <a:p>
            <a:endParaRPr/>
          </a:p>
        </p:txBody>
      </p:sp>
      <p:sp>
        <p:nvSpPr>
          <p:cNvPr id="410" name="object 410"/>
          <p:cNvSpPr/>
          <p:nvPr/>
        </p:nvSpPr>
        <p:spPr>
          <a:xfrm>
            <a:off x="5249726" y="3999119"/>
            <a:ext cx="549910" cy="3175"/>
          </a:xfrm>
          <a:custGeom>
            <a:avLst/>
            <a:gdLst/>
            <a:ahLst/>
            <a:cxnLst/>
            <a:rect l="l" t="t" r="r" b="b"/>
            <a:pathLst>
              <a:path w="549910" h="3175">
                <a:moveTo>
                  <a:pt x="198381" y="3048"/>
                </a:moveTo>
                <a:lnTo>
                  <a:pt x="0" y="3048"/>
                </a:lnTo>
                <a:lnTo>
                  <a:pt x="1478" y="0"/>
                </a:lnTo>
                <a:lnTo>
                  <a:pt x="206099" y="0"/>
                </a:lnTo>
                <a:lnTo>
                  <a:pt x="198381" y="3048"/>
                </a:lnTo>
                <a:close/>
              </a:path>
              <a:path w="549910" h="3175">
                <a:moveTo>
                  <a:pt x="549548" y="3048"/>
                </a:moveTo>
                <a:lnTo>
                  <a:pt x="351167" y="3048"/>
                </a:lnTo>
                <a:lnTo>
                  <a:pt x="343449" y="0"/>
                </a:lnTo>
                <a:lnTo>
                  <a:pt x="548070" y="0"/>
                </a:lnTo>
                <a:lnTo>
                  <a:pt x="549548" y="3048"/>
                </a:lnTo>
                <a:close/>
              </a:path>
            </a:pathLst>
          </a:custGeom>
          <a:solidFill>
            <a:srgbClr val="A1AADB"/>
          </a:solidFill>
        </p:spPr>
        <p:txBody>
          <a:bodyPr wrap="square" lIns="0" tIns="0" rIns="0" bIns="0" rtlCol="0"/>
          <a:lstStyle/>
          <a:p>
            <a:endParaRPr/>
          </a:p>
        </p:txBody>
      </p:sp>
      <p:sp>
        <p:nvSpPr>
          <p:cNvPr id="411" name="object 411"/>
          <p:cNvSpPr/>
          <p:nvPr/>
        </p:nvSpPr>
        <p:spPr>
          <a:xfrm>
            <a:off x="5251356" y="3991356"/>
            <a:ext cx="546735" cy="7620"/>
          </a:xfrm>
          <a:custGeom>
            <a:avLst/>
            <a:gdLst/>
            <a:ahLst/>
            <a:cxnLst/>
            <a:rect l="l" t="t" r="r" b="b"/>
            <a:pathLst>
              <a:path w="546735" h="7620">
                <a:moveTo>
                  <a:pt x="204620" y="7620"/>
                </a:moveTo>
                <a:lnTo>
                  <a:pt x="0" y="7620"/>
                </a:lnTo>
                <a:lnTo>
                  <a:pt x="1165" y="5216"/>
                </a:lnTo>
                <a:lnTo>
                  <a:pt x="4885" y="0"/>
                </a:lnTo>
                <a:lnTo>
                  <a:pt x="236174" y="0"/>
                </a:lnTo>
                <a:lnTo>
                  <a:pt x="218358" y="2194"/>
                </a:lnTo>
                <a:lnTo>
                  <a:pt x="204620" y="7620"/>
                </a:lnTo>
                <a:close/>
              </a:path>
              <a:path w="546735" h="7620">
                <a:moveTo>
                  <a:pt x="546591" y="7620"/>
                </a:moveTo>
                <a:lnTo>
                  <a:pt x="341971" y="7620"/>
                </a:lnTo>
                <a:lnTo>
                  <a:pt x="328233" y="2194"/>
                </a:lnTo>
                <a:lnTo>
                  <a:pt x="310417" y="0"/>
                </a:lnTo>
                <a:lnTo>
                  <a:pt x="541706" y="0"/>
                </a:lnTo>
                <a:lnTo>
                  <a:pt x="545425" y="5216"/>
                </a:lnTo>
                <a:lnTo>
                  <a:pt x="546591" y="7620"/>
                </a:lnTo>
                <a:close/>
              </a:path>
            </a:pathLst>
          </a:custGeom>
          <a:solidFill>
            <a:srgbClr val="A1AADB"/>
          </a:solidFill>
        </p:spPr>
        <p:txBody>
          <a:bodyPr wrap="square" lIns="0" tIns="0" rIns="0" bIns="0" rtlCol="0"/>
          <a:lstStyle/>
          <a:p>
            <a:endParaRPr/>
          </a:p>
        </p:txBody>
      </p:sp>
      <p:sp>
        <p:nvSpPr>
          <p:cNvPr id="412" name="object 412"/>
          <p:cNvSpPr/>
          <p:nvPr/>
        </p:nvSpPr>
        <p:spPr>
          <a:xfrm>
            <a:off x="5256089" y="3989833"/>
            <a:ext cx="537210" cy="1904"/>
          </a:xfrm>
          <a:custGeom>
            <a:avLst/>
            <a:gdLst/>
            <a:ahLst/>
            <a:cxnLst/>
            <a:rect l="l" t="t" r="r" b="b"/>
            <a:pathLst>
              <a:path w="537210" h="1904">
                <a:moveTo>
                  <a:pt x="231288" y="1524"/>
                </a:moveTo>
                <a:lnTo>
                  <a:pt x="0" y="1524"/>
                </a:lnTo>
                <a:lnTo>
                  <a:pt x="1086" y="0"/>
                </a:lnTo>
                <a:lnTo>
                  <a:pt x="243662" y="0"/>
                </a:lnTo>
                <a:lnTo>
                  <a:pt x="231288" y="1524"/>
                </a:lnTo>
                <a:close/>
              </a:path>
              <a:path w="537210" h="1904">
                <a:moveTo>
                  <a:pt x="536821" y="1524"/>
                </a:moveTo>
                <a:lnTo>
                  <a:pt x="305532" y="1524"/>
                </a:lnTo>
                <a:lnTo>
                  <a:pt x="293159" y="0"/>
                </a:lnTo>
                <a:lnTo>
                  <a:pt x="535734" y="0"/>
                </a:lnTo>
                <a:lnTo>
                  <a:pt x="536821" y="1524"/>
                </a:lnTo>
                <a:close/>
              </a:path>
            </a:pathLst>
          </a:custGeom>
          <a:solidFill>
            <a:srgbClr val="A3AADB"/>
          </a:solidFill>
        </p:spPr>
        <p:txBody>
          <a:bodyPr wrap="square" lIns="0" tIns="0" rIns="0" bIns="0" rtlCol="0"/>
          <a:lstStyle/>
          <a:p>
            <a:endParaRPr/>
          </a:p>
        </p:txBody>
      </p:sp>
      <p:sp>
        <p:nvSpPr>
          <p:cNvPr id="413" name="object 413"/>
          <p:cNvSpPr/>
          <p:nvPr/>
        </p:nvSpPr>
        <p:spPr>
          <a:xfrm>
            <a:off x="5257176" y="3980831"/>
            <a:ext cx="534670" cy="9525"/>
          </a:xfrm>
          <a:custGeom>
            <a:avLst/>
            <a:gdLst/>
            <a:ahLst/>
            <a:cxnLst/>
            <a:rect l="l" t="t" r="r" b="b"/>
            <a:pathLst>
              <a:path w="534670" h="9525">
                <a:moveTo>
                  <a:pt x="242575" y="9144"/>
                </a:moveTo>
                <a:lnTo>
                  <a:pt x="0" y="9144"/>
                </a:lnTo>
                <a:lnTo>
                  <a:pt x="6519" y="0"/>
                </a:lnTo>
                <a:lnTo>
                  <a:pt x="528128" y="0"/>
                </a:lnTo>
                <a:lnTo>
                  <a:pt x="532474" y="6095"/>
                </a:lnTo>
                <a:lnTo>
                  <a:pt x="267324" y="6095"/>
                </a:lnTo>
                <a:lnTo>
                  <a:pt x="242575" y="9144"/>
                </a:lnTo>
                <a:close/>
              </a:path>
              <a:path w="534670" h="9525">
                <a:moveTo>
                  <a:pt x="534648" y="9144"/>
                </a:moveTo>
                <a:lnTo>
                  <a:pt x="292072" y="9144"/>
                </a:lnTo>
                <a:lnTo>
                  <a:pt x="267324" y="6095"/>
                </a:lnTo>
                <a:lnTo>
                  <a:pt x="532474" y="6095"/>
                </a:lnTo>
                <a:lnTo>
                  <a:pt x="534648" y="9144"/>
                </a:lnTo>
                <a:close/>
              </a:path>
            </a:pathLst>
          </a:custGeom>
          <a:solidFill>
            <a:srgbClr val="A3AADD"/>
          </a:solidFill>
        </p:spPr>
        <p:txBody>
          <a:bodyPr wrap="square" lIns="0" tIns="0" rIns="0" bIns="0" rtlCol="0"/>
          <a:lstStyle/>
          <a:p>
            <a:endParaRPr/>
          </a:p>
        </p:txBody>
      </p:sp>
      <p:sp>
        <p:nvSpPr>
          <p:cNvPr id="414" name="object 414"/>
          <p:cNvSpPr/>
          <p:nvPr/>
        </p:nvSpPr>
        <p:spPr>
          <a:xfrm>
            <a:off x="5263695" y="3968496"/>
            <a:ext cx="521970" cy="12700"/>
          </a:xfrm>
          <a:custGeom>
            <a:avLst/>
            <a:gdLst/>
            <a:ahLst/>
            <a:cxnLst/>
            <a:rect l="l" t="t" r="r" b="b"/>
            <a:pathLst>
              <a:path w="521970" h="12700">
                <a:moveTo>
                  <a:pt x="0" y="12192"/>
                </a:moveTo>
                <a:lnTo>
                  <a:pt x="521608" y="12192"/>
                </a:lnTo>
                <a:lnTo>
                  <a:pt x="521608" y="0"/>
                </a:lnTo>
                <a:lnTo>
                  <a:pt x="0" y="0"/>
                </a:lnTo>
                <a:lnTo>
                  <a:pt x="0" y="12192"/>
                </a:lnTo>
                <a:close/>
              </a:path>
            </a:pathLst>
          </a:custGeom>
          <a:solidFill>
            <a:srgbClr val="A3ACDD"/>
          </a:solidFill>
        </p:spPr>
        <p:txBody>
          <a:bodyPr wrap="square" lIns="0" tIns="0" rIns="0" bIns="0" rtlCol="0"/>
          <a:lstStyle/>
          <a:p>
            <a:endParaRPr/>
          </a:p>
        </p:txBody>
      </p:sp>
      <p:sp>
        <p:nvSpPr>
          <p:cNvPr id="415" name="object 415"/>
          <p:cNvSpPr/>
          <p:nvPr/>
        </p:nvSpPr>
        <p:spPr>
          <a:xfrm>
            <a:off x="5272540" y="3963162"/>
            <a:ext cx="504825" cy="0"/>
          </a:xfrm>
          <a:custGeom>
            <a:avLst/>
            <a:gdLst/>
            <a:ahLst/>
            <a:cxnLst/>
            <a:rect l="l" t="t" r="r" b="b"/>
            <a:pathLst>
              <a:path w="504825">
                <a:moveTo>
                  <a:pt x="0" y="0"/>
                </a:moveTo>
                <a:lnTo>
                  <a:pt x="504223" y="0"/>
                </a:lnTo>
              </a:path>
            </a:pathLst>
          </a:custGeom>
          <a:ln w="10668">
            <a:solidFill>
              <a:srgbClr val="A5ACDF"/>
            </a:solidFill>
          </a:ln>
        </p:spPr>
        <p:txBody>
          <a:bodyPr wrap="square" lIns="0" tIns="0" rIns="0" bIns="0" rtlCol="0"/>
          <a:lstStyle/>
          <a:p>
            <a:endParaRPr/>
          </a:p>
        </p:txBody>
      </p:sp>
      <p:sp>
        <p:nvSpPr>
          <p:cNvPr id="416" name="object 416"/>
          <p:cNvSpPr/>
          <p:nvPr/>
        </p:nvSpPr>
        <p:spPr>
          <a:xfrm>
            <a:off x="5281034" y="3936492"/>
            <a:ext cx="487046" cy="21590"/>
          </a:xfrm>
          <a:custGeom>
            <a:avLst/>
            <a:gdLst/>
            <a:ahLst/>
            <a:cxnLst/>
            <a:rect l="l" t="t" r="r" b="b"/>
            <a:pathLst>
              <a:path w="487045" h="21589">
                <a:moveTo>
                  <a:pt x="0" y="21336"/>
                </a:moveTo>
                <a:lnTo>
                  <a:pt x="486931" y="21336"/>
                </a:lnTo>
                <a:lnTo>
                  <a:pt x="486931" y="0"/>
                </a:lnTo>
                <a:lnTo>
                  <a:pt x="0" y="0"/>
                </a:lnTo>
                <a:lnTo>
                  <a:pt x="0" y="21336"/>
                </a:lnTo>
                <a:close/>
              </a:path>
            </a:pathLst>
          </a:custGeom>
          <a:solidFill>
            <a:srgbClr val="A5AEDF"/>
          </a:solidFill>
        </p:spPr>
        <p:txBody>
          <a:bodyPr wrap="square" lIns="0" tIns="0" rIns="0" bIns="0" rtlCol="0"/>
          <a:lstStyle/>
          <a:p>
            <a:endParaRPr/>
          </a:p>
        </p:txBody>
      </p:sp>
      <p:sp>
        <p:nvSpPr>
          <p:cNvPr id="417" name="object 417"/>
          <p:cNvSpPr/>
          <p:nvPr/>
        </p:nvSpPr>
        <p:spPr>
          <a:xfrm>
            <a:off x="5302078" y="3902964"/>
            <a:ext cx="445134" cy="33655"/>
          </a:xfrm>
          <a:custGeom>
            <a:avLst/>
            <a:gdLst/>
            <a:ahLst/>
            <a:cxnLst/>
            <a:rect l="l" t="t" r="r" b="b"/>
            <a:pathLst>
              <a:path w="445135" h="33654">
                <a:moveTo>
                  <a:pt x="0" y="33528"/>
                </a:moveTo>
                <a:lnTo>
                  <a:pt x="444846" y="33528"/>
                </a:lnTo>
                <a:lnTo>
                  <a:pt x="444846" y="0"/>
                </a:lnTo>
                <a:lnTo>
                  <a:pt x="0" y="0"/>
                </a:lnTo>
                <a:lnTo>
                  <a:pt x="0" y="33528"/>
                </a:lnTo>
                <a:close/>
              </a:path>
            </a:pathLst>
          </a:custGeom>
          <a:solidFill>
            <a:srgbClr val="A5AEE1"/>
          </a:solidFill>
        </p:spPr>
        <p:txBody>
          <a:bodyPr wrap="square" lIns="0" tIns="0" rIns="0" bIns="0" rtlCol="0"/>
          <a:lstStyle/>
          <a:p>
            <a:endParaRPr/>
          </a:p>
        </p:txBody>
      </p:sp>
      <p:sp>
        <p:nvSpPr>
          <p:cNvPr id="418" name="object 418"/>
          <p:cNvSpPr/>
          <p:nvPr/>
        </p:nvSpPr>
        <p:spPr>
          <a:xfrm>
            <a:off x="5345472" y="3869436"/>
            <a:ext cx="358140" cy="33655"/>
          </a:xfrm>
          <a:custGeom>
            <a:avLst/>
            <a:gdLst/>
            <a:ahLst/>
            <a:cxnLst/>
            <a:rect l="l" t="t" r="r" b="b"/>
            <a:pathLst>
              <a:path w="358139" h="33654">
                <a:moveTo>
                  <a:pt x="0" y="33528"/>
                </a:moveTo>
                <a:lnTo>
                  <a:pt x="358056" y="33528"/>
                </a:lnTo>
                <a:lnTo>
                  <a:pt x="358056" y="0"/>
                </a:lnTo>
                <a:lnTo>
                  <a:pt x="0" y="0"/>
                </a:lnTo>
                <a:lnTo>
                  <a:pt x="0" y="33528"/>
                </a:lnTo>
                <a:close/>
              </a:path>
            </a:pathLst>
          </a:custGeom>
          <a:solidFill>
            <a:srgbClr val="A5AEE1"/>
          </a:solidFill>
        </p:spPr>
        <p:txBody>
          <a:bodyPr wrap="square" lIns="0" tIns="0" rIns="0" bIns="0" rtlCol="0"/>
          <a:lstStyle/>
          <a:p>
            <a:endParaRPr/>
          </a:p>
        </p:txBody>
      </p:sp>
      <p:sp>
        <p:nvSpPr>
          <p:cNvPr id="419" name="object 419"/>
          <p:cNvSpPr/>
          <p:nvPr/>
        </p:nvSpPr>
        <p:spPr>
          <a:xfrm>
            <a:off x="5418907" y="3852814"/>
            <a:ext cx="211454" cy="17145"/>
          </a:xfrm>
          <a:custGeom>
            <a:avLst/>
            <a:gdLst/>
            <a:ahLst/>
            <a:cxnLst/>
            <a:rect l="l" t="t" r="r" b="b"/>
            <a:pathLst>
              <a:path w="211454" h="17145">
                <a:moveTo>
                  <a:pt x="0" y="16764"/>
                </a:moveTo>
                <a:lnTo>
                  <a:pt x="211183" y="16764"/>
                </a:lnTo>
                <a:lnTo>
                  <a:pt x="211183" y="0"/>
                </a:lnTo>
                <a:lnTo>
                  <a:pt x="0" y="0"/>
                </a:lnTo>
                <a:lnTo>
                  <a:pt x="0" y="16764"/>
                </a:lnTo>
                <a:close/>
              </a:path>
            </a:pathLst>
          </a:custGeom>
          <a:solidFill>
            <a:srgbClr val="A5AEE2"/>
          </a:solidFill>
        </p:spPr>
        <p:txBody>
          <a:bodyPr wrap="square" lIns="0" tIns="0" rIns="0" bIns="0" rtlCol="0"/>
          <a:lstStyle/>
          <a:p>
            <a:endParaRPr/>
          </a:p>
        </p:txBody>
      </p:sp>
      <p:sp>
        <p:nvSpPr>
          <p:cNvPr id="420" name="object 420"/>
          <p:cNvSpPr/>
          <p:nvPr/>
        </p:nvSpPr>
        <p:spPr>
          <a:xfrm>
            <a:off x="5469932" y="4383785"/>
            <a:ext cx="109220" cy="0"/>
          </a:xfrm>
          <a:custGeom>
            <a:avLst/>
            <a:gdLst/>
            <a:ahLst/>
            <a:cxnLst/>
            <a:rect l="l" t="t" r="r" b="b"/>
            <a:pathLst>
              <a:path w="109220">
                <a:moveTo>
                  <a:pt x="0" y="0"/>
                </a:moveTo>
                <a:lnTo>
                  <a:pt x="109136" y="0"/>
                </a:lnTo>
              </a:path>
            </a:pathLst>
          </a:custGeom>
          <a:ln w="4571">
            <a:solidFill>
              <a:srgbClr val="7E83AA"/>
            </a:solidFill>
          </a:ln>
        </p:spPr>
        <p:txBody>
          <a:bodyPr wrap="square" lIns="0" tIns="0" rIns="0" bIns="0" rtlCol="0"/>
          <a:lstStyle/>
          <a:p>
            <a:endParaRPr/>
          </a:p>
        </p:txBody>
      </p:sp>
      <p:sp>
        <p:nvSpPr>
          <p:cNvPr id="421" name="object 421"/>
          <p:cNvSpPr/>
          <p:nvPr/>
        </p:nvSpPr>
        <p:spPr>
          <a:xfrm>
            <a:off x="5462874" y="4380738"/>
            <a:ext cx="123825" cy="0"/>
          </a:xfrm>
          <a:custGeom>
            <a:avLst/>
            <a:gdLst/>
            <a:ahLst/>
            <a:cxnLst/>
            <a:rect l="l" t="t" r="r" b="b"/>
            <a:pathLst>
              <a:path w="123825">
                <a:moveTo>
                  <a:pt x="0" y="0"/>
                </a:moveTo>
                <a:lnTo>
                  <a:pt x="123256" y="0"/>
                </a:lnTo>
              </a:path>
            </a:pathLst>
          </a:custGeom>
          <a:ln w="3175">
            <a:solidFill>
              <a:srgbClr val="7E83AC"/>
            </a:solidFill>
          </a:ln>
        </p:spPr>
        <p:txBody>
          <a:bodyPr wrap="square" lIns="0" tIns="0" rIns="0" bIns="0" rtlCol="0"/>
          <a:lstStyle/>
          <a:p>
            <a:endParaRPr/>
          </a:p>
        </p:txBody>
      </p:sp>
      <p:sp>
        <p:nvSpPr>
          <p:cNvPr id="422" name="object 422"/>
          <p:cNvSpPr/>
          <p:nvPr/>
        </p:nvSpPr>
        <p:spPr>
          <a:xfrm>
            <a:off x="5427617" y="4376166"/>
            <a:ext cx="194310" cy="0"/>
          </a:xfrm>
          <a:custGeom>
            <a:avLst/>
            <a:gdLst/>
            <a:ahLst/>
            <a:cxnLst/>
            <a:rect l="l" t="t" r="r" b="b"/>
            <a:pathLst>
              <a:path w="194310">
                <a:moveTo>
                  <a:pt x="0" y="0"/>
                </a:moveTo>
                <a:lnTo>
                  <a:pt x="193763" y="0"/>
                </a:lnTo>
              </a:path>
            </a:pathLst>
          </a:custGeom>
          <a:ln w="7620">
            <a:solidFill>
              <a:srgbClr val="7E85AC"/>
            </a:solidFill>
          </a:ln>
        </p:spPr>
        <p:txBody>
          <a:bodyPr wrap="square" lIns="0" tIns="0" rIns="0" bIns="0" rtlCol="0"/>
          <a:lstStyle/>
          <a:p>
            <a:endParaRPr/>
          </a:p>
        </p:txBody>
      </p:sp>
      <p:sp>
        <p:nvSpPr>
          <p:cNvPr id="423" name="object 423"/>
          <p:cNvSpPr/>
          <p:nvPr/>
        </p:nvSpPr>
        <p:spPr>
          <a:xfrm>
            <a:off x="5419381" y="4370832"/>
            <a:ext cx="210820" cy="0"/>
          </a:xfrm>
          <a:custGeom>
            <a:avLst/>
            <a:gdLst/>
            <a:ahLst/>
            <a:cxnLst/>
            <a:rect l="l" t="t" r="r" b="b"/>
            <a:pathLst>
              <a:path w="210820">
                <a:moveTo>
                  <a:pt x="0" y="0"/>
                </a:moveTo>
                <a:lnTo>
                  <a:pt x="210236" y="0"/>
                </a:lnTo>
              </a:path>
            </a:pathLst>
          </a:custGeom>
          <a:ln w="3175">
            <a:solidFill>
              <a:srgbClr val="7E85AC"/>
            </a:solidFill>
          </a:ln>
        </p:spPr>
        <p:txBody>
          <a:bodyPr wrap="square" lIns="0" tIns="0" rIns="0" bIns="0" rtlCol="0"/>
          <a:lstStyle/>
          <a:p>
            <a:endParaRPr/>
          </a:p>
        </p:txBody>
      </p:sp>
      <p:sp>
        <p:nvSpPr>
          <p:cNvPr id="424" name="object 424"/>
          <p:cNvSpPr/>
          <p:nvPr/>
        </p:nvSpPr>
        <p:spPr>
          <a:xfrm>
            <a:off x="5407026" y="4367022"/>
            <a:ext cx="234950" cy="0"/>
          </a:xfrm>
          <a:custGeom>
            <a:avLst/>
            <a:gdLst/>
            <a:ahLst/>
            <a:cxnLst/>
            <a:rect l="l" t="t" r="r" b="b"/>
            <a:pathLst>
              <a:path w="234950">
                <a:moveTo>
                  <a:pt x="0" y="0"/>
                </a:moveTo>
                <a:lnTo>
                  <a:pt x="234946" y="0"/>
                </a:lnTo>
              </a:path>
            </a:pathLst>
          </a:custGeom>
          <a:ln w="4572">
            <a:solidFill>
              <a:srgbClr val="8085AC"/>
            </a:solidFill>
          </a:ln>
        </p:spPr>
        <p:txBody>
          <a:bodyPr wrap="square" lIns="0" tIns="0" rIns="0" bIns="0" rtlCol="0"/>
          <a:lstStyle/>
          <a:p>
            <a:endParaRPr/>
          </a:p>
        </p:txBody>
      </p:sp>
      <p:sp>
        <p:nvSpPr>
          <p:cNvPr id="425" name="object 425"/>
          <p:cNvSpPr/>
          <p:nvPr/>
        </p:nvSpPr>
        <p:spPr>
          <a:xfrm>
            <a:off x="5386435" y="4360926"/>
            <a:ext cx="276225" cy="0"/>
          </a:xfrm>
          <a:custGeom>
            <a:avLst/>
            <a:gdLst/>
            <a:ahLst/>
            <a:cxnLst/>
            <a:rect l="l" t="t" r="r" b="b"/>
            <a:pathLst>
              <a:path w="276225">
                <a:moveTo>
                  <a:pt x="0" y="0"/>
                </a:moveTo>
                <a:lnTo>
                  <a:pt x="276129" y="0"/>
                </a:lnTo>
              </a:path>
            </a:pathLst>
          </a:custGeom>
          <a:ln w="7620">
            <a:solidFill>
              <a:srgbClr val="8085AE"/>
            </a:solidFill>
          </a:ln>
        </p:spPr>
        <p:txBody>
          <a:bodyPr wrap="square" lIns="0" tIns="0" rIns="0" bIns="0" rtlCol="0"/>
          <a:lstStyle/>
          <a:p>
            <a:endParaRPr/>
          </a:p>
        </p:txBody>
      </p:sp>
      <p:sp>
        <p:nvSpPr>
          <p:cNvPr id="426" name="object 426"/>
          <p:cNvSpPr/>
          <p:nvPr/>
        </p:nvSpPr>
        <p:spPr>
          <a:xfrm>
            <a:off x="5382767" y="4356354"/>
            <a:ext cx="283845" cy="0"/>
          </a:xfrm>
          <a:custGeom>
            <a:avLst/>
            <a:gdLst/>
            <a:ahLst/>
            <a:cxnLst/>
            <a:rect l="l" t="t" r="r" b="b"/>
            <a:pathLst>
              <a:path w="283845">
                <a:moveTo>
                  <a:pt x="0" y="0"/>
                </a:moveTo>
                <a:lnTo>
                  <a:pt x="283465" y="0"/>
                </a:lnTo>
              </a:path>
            </a:pathLst>
          </a:custGeom>
          <a:ln w="3175">
            <a:solidFill>
              <a:srgbClr val="8087AE"/>
            </a:solidFill>
          </a:ln>
        </p:spPr>
        <p:txBody>
          <a:bodyPr wrap="square" lIns="0" tIns="0" rIns="0" bIns="0" rtlCol="0"/>
          <a:lstStyle/>
          <a:p>
            <a:endParaRPr/>
          </a:p>
        </p:txBody>
      </p:sp>
      <p:sp>
        <p:nvSpPr>
          <p:cNvPr id="427" name="object 427"/>
          <p:cNvSpPr/>
          <p:nvPr/>
        </p:nvSpPr>
        <p:spPr>
          <a:xfrm>
            <a:off x="5368729" y="4351782"/>
            <a:ext cx="311786" cy="0"/>
          </a:xfrm>
          <a:custGeom>
            <a:avLst/>
            <a:gdLst/>
            <a:ahLst/>
            <a:cxnLst/>
            <a:rect l="l" t="t" r="r" b="b"/>
            <a:pathLst>
              <a:path w="311785">
                <a:moveTo>
                  <a:pt x="0" y="0"/>
                </a:moveTo>
                <a:lnTo>
                  <a:pt x="311541" y="0"/>
                </a:lnTo>
              </a:path>
            </a:pathLst>
          </a:custGeom>
          <a:ln w="7620">
            <a:solidFill>
              <a:srgbClr val="8087AF"/>
            </a:solidFill>
          </a:ln>
        </p:spPr>
        <p:txBody>
          <a:bodyPr wrap="square" lIns="0" tIns="0" rIns="0" bIns="0" rtlCol="0"/>
          <a:lstStyle/>
          <a:p>
            <a:endParaRPr/>
          </a:p>
        </p:txBody>
      </p:sp>
      <p:sp>
        <p:nvSpPr>
          <p:cNvPr id="428" name="object 428"/>
          <p:cNvSpPr/>
          <p:nvPr/>
        </p:nvSpPr>
        <p:spPr>
          <a:xfrm>
            <a:off x="5365922" y="4347210"/>
            <a:ext cx="317499" cy="0"/>
          </a:xfrm>
          <a:custGeom>
            <a:avLst/>
            <a:gdLst/>
            <a:ahLst/>
            <a:cxnLst/>
            <a:rect l="l" t="t" r="r" b="b"/>
            <a:pathLst>
              <a:path w="317500">
                <a:moveTo>
                  <a:pt x="0" y="0"/>
                </a:moveTo>
                <a:lnTo>
                  <a:pt x="317156" y="0"/>
                </a:lnTo>
              </a:path>
            </a:pathLst>
          </a:custGeom>
          <a:ln w="3175">
            <a:solidFill>
              <a:srgbClr val="8087AF"/>
            </a:solidFill>
          </a:ln>
        </p:spPr>
        <p:txBody>
          <a:bodyPr wrap="square" lIns="0" tIns="0" rIns="0" bIns="0" rtlCol="0"/>
          <a:lstStyle/>
          <a:p>
            <a:endParaRPr/>
          </a:p>
        </p:txBody>
      </p:sp>
      <p:sp>
        <p:nvSpPr>
          <p:cNvPr id="429" name="object 429"/>
          <p:cNvSpPr/>
          <p:nvPr/>
        </p:nvSpPr>
        <p:spPr>
          <a:xfrm>
            <a:off x="5351883" y="4342639"/>
            <a:ext cx="345440" cy="0"/>
          </a:xfrm>
          <a:custGeom>
            <a:avLst/>
            <a:gdLst/>
            <a:ahLst/>
            <a:cxnLst/>
            <a:rect l="l" t="t" r="r" b="b"/>
            <a:pathLst>
              <a:path w="345439">
                <a:moveTo>
                  <a:pt x="0" y="0"/>
                </a:moveTo>
                <a:lnTo>
                  <a:pt x="345232" y="0"/>
                </a:lnTo>
              </a:path>
            </a:pathLst>
          </a:custGeom>
          <a:ln w="7620">
            <a:solidFill>
              <a:srgbClr val="8287AF"/>
            </a:solidFill>
          </a:ln>
        </p:spPr>
        <p:txBody>
          <a:bodyPr wrap="square" lIns="0" tIns="0" rIns="0" bIns="0" rtlCol="0"/>
          <a:lstStyle/>
          <a:p>
            <a:endParaRPr/>
          </a:p>
        </p:txBody>
      </p:sp>
      <p:sp>
        <p:nvSpPr>
          <p:cNvPr id="430" name="object 430"/>
          <p:cNvSpPr/>
          <p:nvPr/>
        </p:nvSpPr>
        <p:spPr>
          <a:xfrm>
            <a:off x="5346268" y="4337304"/>
            <a:ext cx="356870" cy="0"/>
          </a:xfrm>
          <a:custGeom>
            <a:avLst/>
            <a:gdLst/>
            <a:ahLst/>
            <a:cxnLst/>
            <a:rect l="l" t="t" r="r" b="b"/>
            <a:pathLst>
              <a:path w="356870">
                <a:moveTo>
                  <a:pt x="0" y="0"/>
                </a:moveTo>
                <a:lnTo>
                  <a:pt x="356463" y="0"/>
                </a:lnTo>
              </a:path>
            </a:pathLst>
          </a:custGeom>
          <a:ln w="3175">
            <a:solidFill>
              <a:srgbClr val="8289B1"/>
            </a:solidFill>
          </a:ln>
        </p:spPr>
        <p:txBody>
          <a:bodyPr wrap="square" lIns="0" tIns="0" rIns="0" bIns="0" rtlCol="0"/>
          <a:lstStyle/>
          <a:p>
            <a:endParaRPr/>
          </a:p>
        </p:txBody>
      </p:sp>
      <p:sp>
        <p:nvSpPr>
          <p:cNvPr id="431" name="object 431"/>
          <p:cNvSpPr/>
          <p:nvPr/>
        </p:nvSpPr>
        <p:spPr>
          <a:xfrm>
            <a:off x="5339581" y="4333494"/>
            <a:ext cx="370205" cy="0"/>
          </a:xfrm>
          <a:custGeom>
            <a:avLst/>
            <a:gdLst/>
            <a:ahLst/>
            <a:cxnLst/>
            <a:rect l="l" t="t" r="r" b="b"/>
            <a:pathLst>
              <a:path w="370204">
                <a:moveTo>
                  <a:pt x="0" y="0"/>
                </a:moveTo>
                <a:lnTo>
                  <a:pt x="370140" y="0"/>
                </a:lnTo>
              </a:path>
            </a:pathLst>
          </a:custGeom>
          <a:ln w="4572">
            <a:solidFill>
              <a:srgbClr val="8389B1"/>
            </a:solidFill>
          </a:ln>
        </p:spPr>
        <p:txBody>
          <a:bodyPr wrap="square" lIns="0" tIns="0" rIns="0" bIns="0" rtlCol="0"/>
          <a:lstStyle/>
          <a:p>
            <a:endParaRPr/>
          </a:p>
        </p:txBody>
      </p:sp>
      <p:sp>
        <p:nvSpPr>
          <p:cNvPr id="432" name="object 432"/>
          <p:cNvSpPr/>
          <p:nvPr/>
        </p:nvSpPr>
        <p:spPr>
          <a:xfrm>
            <a:off x="5329411" y="4327398"/>
            <a:ext cx="390525" cy="0"/>
          </a:xfrm>
          <a:custGeom>
            <a:avLst/>
            <a:gdLst/>
            <a:ahLst/>
            <a:cxnLst/>
            <a:rect l="l" t="t" r="r" b="b"/>
            <a:pathLst>
              <a:path w="390525">
                <a:moveTo>
                  <a:pt x="0" y="0"/>
                </a:moveTo>
                <a:lnTo>
                  <a:pt x="390481" y="0"/>
                </a:lnTo>
              </a:path>
            </a:pathLst>
          </a:custGeom>
          <a:ln w="7620">
            <a:solidFill>
              <a:srgbClr val="8389B1"/>
            </a:solidFill>
          </a:ln>
        </p:spPr>
        <p:txBody>
          <a:bodyPr wrap="square" lIns="0" tIns="0" rIns="0" bIns="0" rtlCol="0"/>
          <a:lstStyle/>
          <a:p>
            <a:endParaRPr/>
          </a:p>
        </p:txBody>
      </p:sp>
      <p:sp>
        <p:nvSpPr>
          <p:cNvPr id="433" name="object 433"/>
          <p:cNvSpPr/>
          <p:nvPr/>
        </p:nvSpPr>
        <p:spPr>
          <a:xfrm>
            <a:off x="5317056" y="4319016"/>
            <a:ext cx="415290" cy="0"/>
          </a:xfrm>
          <a:custGeom>
            <a:avLst/>
            <a:gdLst/>
            <a:ahLst/>
            <a:cxnLst/>
            <a:rect l="l" t="t" r="r" b="b"/>
            <a:pathLst>
              <a:path w="415289">
                <a:moveTo>
                  <a:pt x="0" y="0"/>
                </a:moveTo>
                <a:lnTo>
                  <a:pt x="414889" y="0"/>
                </a:lnTo>
              </a:path>
            </a:pathLst>
          </a:custGeom>
          <a:ln w="9144">
            <a:solidFill>
              <a:srgbClr val="838AB3"/>
            </a:solidFill>
          </a:ln>
        </p:spPr>
        <p:txBody>
          <a:bodyPr wrap="square" lIns="0" tIns="0" rIns="0" bIns="0" rtlCol="0"/>
          <a:lstStyle/>
          <a:p>
            <a:endParaRPr/>
          </a:p>
        </p:txBody>
      </p:sp>
      <p:sp>
        <p:nvSpPr>
          <p:cNvPr id="434" name="object 434"/>
          <p:cNvSpPr/>
          <p:nvPr/>
        </p:nvSpPr>
        <p:spPr>
          <a:xfrm>
            <a:off x="5315021" y="4313682"/>
            <a:ext cx="419100" cy="0"/>
          </a:xfrm>
          <a:custGeom>
            <a:avLst/>
            <a:gdLst/>
            <a:ahLst/>
            <a:cxnLst/>
            <a:rect l="l" t="t" r="r" b="b"/>
            <a:pathLst>
              <a:path w="419100">
                <a:moveTo>
                  <a:pt x="0" y="0"/>
                </a:moveTo>
                <a:lnTo>
                  <a:pt x="418957" y="0"/>
                </a:lnTo>
              </a:path>
            </a:pathLst>
          </a:custGeom>
          <a:ln w="3175">
            <a:solidFill>
              <a:srgbClr val="838AB3"/>
            </a:solidFill>
          </a:ln>
        </p:spPr>
        <p:txBody>
          <a:bodyPr wrap="square" lIns="0" tIns="0" rIns="0" bIns="0" rtlCol="0"/>
          <a:lstStyle/>
          <a:p>
            <a:endParaRPr/>
          </a:p>
        </p:txBody>
      </p:sp>
      <p:sp>
        <p:nvSpPr>
          <p:cNvPr id="435" name="object 435"/>
          <p:cNvSpPr/>
          <p:nvPr/>
        </p:nvSpPr>
        <p:spPr>
          <a:xfrm>
            <a:off x="5307154" y="4309872"/>
            <a:ext cx="434975" cy="0"/>
          </a:xfrm>
          <a:custGeom>
            <a:avLst/>
            <a:gdLst/>
            <a:ahLst/>
            <a:cxnLst/>
            <a:rect l="l" t="t" r="r" b="b"/>
            <a:pathLst>
              <a:path w="434975">
                <a:moveTo>
                  <a:pt x="0" y="0"/>
                </a:moveTo>
                <a:lnTo>
                  <a:pt x="434695" y="0"/>
                </a:lnTo>
              </a:path>
            </a:pathLst>
          </a:custGeom>
          <a:ln w="6096">
            <a:solidFill>
              <a:srgbClr val="858CB3"/>
            </a:solidFill>
          </a:ln>
        </p:spPr>
        <p:txBody>
          <a:bodyPr wrap="square" lIns="0" tIns="0" rIns="0" bIns="0" rtlCol="0"/>
          <a:lstStyle/>
          <a:p>
            <a:endParaRPr/>
          </a:p>
        </p:txBody>
      </p:sp>
      <p:sp>
        <p:nvSpPr>
          <p:cNvPr id="436" name="object 436"/>
          <p:cNvSpPr/>
          <p:nvPr/>
        </p:nvSpPr>
        <p:spPr>
          <a:xfrm>
            <a:off x="5302656" y="4304538"/>
            <a:ext cx="443865" cy="0"/>
          </a:xfrm>
          <a:custGeom>
            <a:avLst/>
            <a:gdLst/>
            <a:ahLst/>
            <a:cxnLst/>
            <a:rect l="l" t="t" r="r" b="b"/>
            <a:pathLst>
              <a:path w="443864">
                <a:moveTo>
                  <a:pt x="0" y="0"/>
                </a:moveTo>
                <a:lnTo>
                  <a:pt x="443688" y="0"/>
                </a:lnTo>
              </a:path>
            </a:pathLst>
          </a:custGeom>
          <a:ln w="4572">
            <a:solidFill>
              <a:srgbClr val="858CB5"/>
            </a:solidFill>
          </a:ln>
        </p:spPr>
        <p:txBody>
          <a:bodyPr wrap="square" lIns="0" tIns="0" rIns="0" bIns="0" rtlCol="0"/>
          <a:lstStyle/>
          <a:p>
            <a:endParaRPr/>
          </a:p>
        </p:txBody>
      </p:sp>
      <p:sp>
        <p:nvSpPr>
          <p:cNvPr id="437" name="object 437"/>
          <p:cNvSpPr/>
          <p:nvPr/>
        </p:nvSpPr>
        <p:spPr>
          <a:xfrm>
            <a:off x="5298160" y="4299967"/>
            <a:ext cx="452755" cy="0"/>
          </a:xfrm>
          <a:custGeom>
            <a:avLst/>
            <a:gdLst/>
            <a:ahLst/>
            <a:cxnLst/>
            <a:rect l="l" t="t" r="r" b="b"/>
            <a:pathLst>
              <a:path w="452754">
                <a:moveTo>
                  <a:pt x="0" y="0"/>
                </a:moveTo>
                <a:lnTo>
                  <a:pt x="452681" y="0"/>
                </a:lnTo>
              </a:path>
            </a:pathLst>
          </a:custGeom>
          <a:ln w="4572">
            <a:solidFill>
              <a:srgbClr val="858CB5"/>
            </a:solidFill>
          </a:ln>
        </p:spPr>
        <p:txBody>
          <a:bodyPr wrap="square" lIns="0" tIns="0" rIns="0" bIns="0" rtlCol="0"/>
          <a:lstStyle/>
          <a:p>
            <a:endParaRPr/>
          </a:p>
        </p:txBody>
      </p:sp>
      <p:sp>
        <p:nvSpPr>
          <p:cNvPr id="438" name="object 438"/>
          <p:cNvSpPr/>
          <p:nvPr/>
        </p:nvSpPr>
        <p:spPr>
          <a:xfrm>
            <a:off x="5292166" y="4294632"/>
            <a:ext cx="464820" cy="0"/>
          </a:xfrm>
          <a:custGeom>
            <a:avLst/>
            <a:gdLst/>
            <a:ahLst/>
            <a:cxnLst/>
            <a:rect l="l" t="t" r="r" b="b"/>
            <a:pathLst>
              <a:path w="464820">
                <a:moveTo>
                  <a:pt x="0" y="0"/>
                </a:moveTo>
                <a:lnTo>
                  <a:pt x="464672" y="0"/>
                </a:lnTo>
              </a:path>
            </a:pathLst>
          </a:custGeom>
          <a:ln w="6096">
            <a:solidFill>
              <a:srgbClr val="858CB6"/>
            </a:solidFill>
          </a:ln>
        </p:spPr>
        <p:txBody>
          <a:bodyPr wrap="square" lIns="0" tIns="0" rIns="0" bIns="0" rtlCol="0"/>
          <a:lstStyle/>
          <a:p>
            <a:endParaRPr/>
          </a:p>
        </p:txBody>
      </p:sp>
      <p:sp>
        <p:nvSpPr>
          <p:cNvPr id="439" name="object 439"/>
          <p:cNvSpPr/>
          <p:nvPr/>
        </p:nvSpPr>
        <p:spPr>
          <a:xfrm>
            <a:off x="5290665" y="4290822"/>
            <a:ext cx="467995" cy="0"/>
          </a:xfrm>
          <a:custGeom>
            <a:avLst/>
            <a:gdLst/>
            <a:ahLst/>
            <a:cxnLst/>
            <a:rect l="l" t="t" r="r" b="b"/>
            <a:pathLst>
              <a:path w="467995">
                <a:moveTo>
                  <a:pt x="0" y="0"/>
                </a:moveTo>
                <a:lnTo>
                  <a:pt x="467670" y="0"/>
                </a:lnTo>
              </a:path>
            </a:pathLst>
          </a:custGeom>
          <a:ln w="3175">
            <a:solidFill>
              <a:srgbClr val="878EB6"/>
            </a:solidFill>
          </a:ln>
        </p:spPr>
        <p:txBody>
          <a:bodyPr wrap="square" lIns="0" tIns="0" rIns="0" bIns="0" rtlCol="0"/>
          <a:lstStyle/>
          <a:p>
            <a:endParaRPr/>
          </a:p>
        </p:txBody>
      </p:sp>
      <p:sp>
        <p:nvSpPr>
          <p:cNvPr id="440" name="object 440"/>
          <p:cNvSpPr/>
          <p:nvPr/>
        </p:nvSpPr>
        <p:spPr>
          <a:xfrm>
            <a:off x="5283173" y="4286250"/>
            <a:ext cx="483234" cy="0"/>
          </a:xfrm>
          <a:custGeom>
            <a:avLst/>
            <a:gdLst/>
            <a:ahLst/>
            <a:cxnLst/>
            <a:rect l="l" t="t" r="r" b="b"/>
            <a:pathLst>
              <a:path w="483235">
                <a:moveTo>
                  <a:pt x="0" y="0"/>
                </a:moveTo>
                <a:lnTo>
                  <a:pt x="482658" y="0"/>
                </a:lnTo>
              </a:path>
            </a:pathLst>
          </a:custGeom>
          <a:ln w="7620">
            <a:solidFill>
              <a:srgbClr val="878EB6"/>
            </a:solidFill>
          </a:ln>
        </p:spPr>
        <p:txBody>
          <a:bodyPr wrap="square" lIns="0" tIns="0" rIns="0" bIns="0" rtlCol="0"/>
          <a:lstStyle/>
          <a:p>
            <a:endParaRPr/>
          </a:p>
        </p:txBody>
      </p:sp>
      <p:sp>
        <p:nvSpPr>
          <p:cNvPr id="441" name="object 441"/>
          <p:cNvSpPr/>
          <p:nvPr/>
        </p:nvSpPr>
        <p:spPr>
          <a:xfrm>
            <a:off x="5280324" y="4280916"/>
            <a:ext cx="488951" cy="0"/>
          </a:xfrm>
          <a:custGeom>
            <a:avLst/>
            <a:gdLst/>
            <a:ahLst/>
            <a:cxnLst/>
            <a:rect l="l" t="t" r="r" b="b"/>
            <a:pathLst>
              <a:path w="488950">
                <a:moveTo>
                  <a:pt x="0" y="0"/>
                </a:moveTo>
                <a:lnTo>
                  <a:pt x="488654" y="0"/>
                </a:lnTo>
              </a:path>
            </a:pathLst>
          </a:custGeom>
          <a:ln w="3175">
            <a:solidFill>
              <a:srgbClr val="878EB8"/>
            </a:solidFill>
          </a:ln>
        </p:spPr>
        <p:txBody>
          <a:bodyPr wrap="square" lIns="0" tIns="0" rIns="0" bIns="0" rtlCol="0"/>
          <a:lstStyle/>
          <a:p>
            <a:endParaRPr/>
          </a:p>
        </p:txBody>
      </p:sp>
      <p:sp>
        <p:nvSpPr>
          <p:cNvPr id="442" name="object 442"/>
          <p:cNvSpPr/>
          <p:nvPr/>
        </p:nvSpPr>
        <p:spPr>
          <a:xfrm>
            <a:off x="5276271" y="4277106"/>
            <a:ext cx="497205" cy="0"/>
          </a:xfrm>
          <a:custGeom>
            <a:avLst/>
            <a:gdLst/>
            <a:ahLst/>
            <a:cxnLst/>
            <a:rect l="l" t="t" r="r" b="b"/>
            <a:pathLst>
              <a:path w="497204">
                <a:moveTo>
                  <a:pt x="0" y="0"/>
                </a:moveTo>
                <a:lnTo>
                  <a:pt x="496762" y="0"/>
                </a:lnTo>
              </a:path>
            </a:pathLst>
          </a:custGeom>
          <a:ln w="4572">
            <a:solidFill>
              <a:srgbClr val="878EB8"/>
            </a:solidFill>
          </a:ln>
        </p:spPr>
        <p:txBody>
          <a:bodyPr wrap="square" lIns="0" tIns="0" rIns="0" bIns="0" rtlCol="0"/>
          <a:lstStyle/>
          <a:p>
            <a:endParaRPr/>
          </a:p>
        </p:txBody>
      </p:sp>
      <p:sp>
        <p:nvSpPr>
          <p:cNvPr id="443" name="object 443"/>
          <p:cNvSpPr/>
          <p:nvPr/>
        </p:nvSpPr>
        <p:spPr>
          <a:xfrm>
            <a:off x="5271778" y="4271772"/>
            <a:ext cx="505458" cy="0"/>
          </a:xfrm>
          <a:custGeom>
            <a:avLst/>
            <a:gdLst/>
            <a:ahLst/>
            <a:cxnLst/>
            <a:rect l="l" t="t" r="r" b="b"/>
            <a:pathLst>
              <a:path w="505460">
                <a:moveTo>
                  <a:pt x="0" y="0"/>
                </a:moveTo>
                <a:lnTo>
                  <a:pt x="505452" y="0"/>
                </a:lnTo>
              </a:path>
            </a:pathLst>
          </a:custGeom>
          <a:ln w="6096">
            <a:solidFill>
              <a:srgbClr val="878EB8"/>
            </a:solidFill>
          </a:ln>
        </p:spPr>
        <p:txBody>
          <a:bodyPr wrap="square" lIns="0" tIns="0" rIns="0" bIns="0" rtlCol="0"/>
          <a:lstStyle/>
          <a:p>
            <a:endParaRPr/>
          </a:p>
        </p:txBody>
      </p:sp>
      <p:sp>
        <p:nvSpPr>
          <p:cNvPr id="444" name="object 444"/>
          <p:cNvSpPr/>
          <p:nvPr/>
        </p:nvSpPr>
        <p:spPr>
          <a:xfrm>
            <a:off x="5267429" y="4265676"/>
            <a:ext cx="514350" cy="0"/>
          </a:xfrm>
          <a:custGeom>
            <a:avLst/>
            <a:gdLst/>
            <a:ahLst/>
            <a:cxnLst/>
            <a:rect l="l" t="t" r="r" b="b"/>
            <a:pathLst>
              <a:path w="514350">
                <a:moveTo>
                  <a:pt x="0" y="0"/>
                </a:moveTo>
                <a:lnTo>
                  <a:pt x="514141" y="0"/>
                </a:lnTo>
              </a:path>
            </a:pathLst>
          </a:custGeom>
          <a:ln w="6096">
            <a:solidFill>
              <a:srgbClr val="8990BA"/>
            </a:solidFill>
          </a:ln>
        </p:spPr>
        <p:txBody>
          <a:bodyPr wrap="square" lIns="0" tIns="0" rIns="0" bIns="0" rtlCol="0"/>
          <a:lstStyle/>
          <a:p>
            <a:endParaRPr/>
          </a:p>
        </p:txBody>
      </p:sp>
      <p:sp>
        <p:nvSpPr>
          <p:cNvPr id="445" name="object 445"/>
          <p:cNvSpPr/>
          <p:nvPr/>
        </p:nvSpPr>
        <p:spPr>
          <a:xfrm>
            <a:off x="5264170" y="4260342"/>
            <a:ext cx="520700" cy="0"/>
          </a:xfrm>
          <a:custGeom>
            <a:avLst/>
            <a:gdLst/>
            <a:ahLst/>
            <a:cxnLst/>
            <a:rect l="l" t="t" r="r" b="b"/>
            <a:pathLst>
              <a:path w="520700">
                <a:moveTo>
                  <a:pt x="0" y="0"/>
                </a:moveTo>
                <a:lnTo>
                  <a:pt x="520658" y="0"/>
                </a:lnTo>
              </a:path>
            </a:pathLst>
          </a:custGeom>
          <a:ln w="4572">
            <a:solidFill>
              <a:srgbClr val="8990BA"/>
            </a:solidFill>
          </a:ln>
        </p:spPr>
        <p:txBody>
          <a:bodyPr wrap="square" lIns="0" tIns="0" rIns="0" bIns="0" rtlCol="0"/>
          <a:lstStyle/>
          <a:p>
            <a:endParaRPr/>
          </a:p>
        </p:txBody>
      </p:sp>
      <p:sp>
        <p:nvSpPr>
          <p:cNvPr id="446" name="object 446"/>
          <p:cNvSpPr/>
          <p:nvPr/>
        </p:nvSpPr>
        <p:spPr>
          <a:xfrm>
            <a:off x="5262150" y="4256533"/>
            <a:ext cx="525145" cy="0"/>
          </a:xfrm>
          <a:custGeom>
            <a:avLst/>
            <a:gdLst/>
            <a:ahLst/>
            <a:cxnLst/>
            <a:rect l="l" t="t" r="r" b="b"/>
            <a:pathLst>
              <a:path w="525145">
                <a:moveTo>
                  <a:pt x="0" y="0"/>
                </a:moveTo>
                <a:lnTo>
                  <a:pt x="525003" y="0"/>
                </a:lnTo>
              </a:path>
            </a:pathLst>
          </a:custGeom>
          <a:ln w="3175">
            <a:solidFill>
              <a:srgbClr val="8990BA"/>
            </a:solidFill>
          </a:ln>
        </p:spPr>
        <p:txBody>
          <a:bodyPr wrap="square" lIns="0" tIns="0" rIns="0" bIns="0" rtlCol="0"/>
          <a:lstStyle/>
          <a:p>
            <a:endParaRPr/>
          </a:p>
        </p:txBody>
      </p:sp>
      <p:sp>
        <p:nvSpPr>
          <p:cNvPr id="447" name="object 447"/>
          <p:cNvSpPr/>
          <p:nvPr/>
        </p:nvSpPr>
        <p:spPr>
          <a:xfrm>
            <a:off x="5256567" y="4247388"/>
            <a:ext cx="535940" cy="7620"/>
          </a:xfrm>
          <a:custGeom>
            <a:avLst/>
            <a:gdLst/>
            <a:ahLst/>
            <a:cxnLst/>
            <a:rect l="l" t="t" r="r" b="b"/>
            <a:pathLst>
              <a:path w="535939" h="7620">
                <a:moveTo>
                  <a:pt x="530434" y="7620"/>
                </a:moveTo>
                <a:lnTo>
                  <a:pt x="5430" y="7620"/>
                </a:lnTo>
                <a:lnTo>
                  <a:pt x="0" y="0"/>
                </a:lnTo>
                <a:lnTo>
                  <a:pt x="230815" y="0"/>
                </a:lnTo>
                <a:lnTo>
                  <a:pt x="267932" y="4571"/>
                </a:lnTo>
                <a:lnTo>
                  <a:pt x="532607" y="4571"/>
                </a:lnTo>
                <a:lnTo>
                  <a:pt x="530434" y="7620"/>
                </a:lnTo>
                <a:close/>
              </a:path>
              <a:path w="535939" h="7620">
                <a:moveTo>
                  <a:pt x="532607" y="4571"/>
                </a:moveTo>
                <a:lnTo>
                  <a:pt x="267932" y="4571"/>
                </a:lnTo>
                <a:lnTo>
                  <a:pt x="305050" y="0"/>
                </a:lnTo>
                <a:lnTo>
                  <a:pt x="535865" y="0"/>
                </a:lnTo>
                <a:lnTo>
                  <a:pt x="532607" y="4571"/>
                </a:lnTo>
                <a:close/>
              </a:path>
            </a:pathLst>
          </a:custGeom>
          <a:solidFill>
            <a:srgbClr val="8990BC"/>
          </a:solidFill>
        </p:spPr>
        <p:txBody>
          <a:bodyPr wrap="square" lIns="0" tIns="0" rIns="0" bIns="0" rtlCol="0"/>
          <a:lstStyle/>
          <a:p>
            <a:endParaRPr/>
          </a:p>
        </p:txBody>
      </p:sp>
      <p:sp>
        <p:nvSpPr>
          <p:cNvPr id="448" name="object 448"/>
          <p:cNvSpPr/>
          <p:nvPr/>
        </p:nvSpPr>
        <p:spPr>
          <a:xfrm>
            <a:off x="5255481" y="4245865"/>
            <a:ext cx="538480" cy="1904"/>
          </a:xfrm>
          <a:custGeom>
            <a:avLst/>
            <a:gdLst/>
            <a:ahLst/>
            <a:cxnLst/>
            <a:rect l="l" t="t" r="r" b="b"/>
            <a:pathLst>
              <a:path w="538479" h="1904">
                <a:moveTo>
                  <a:pt x="231901" y="1524"/>
                </a:moveTo>
                <a:lnTo>
                  <a:pt x="1086" y="1524"/>
                </a:lnTo>
                <a:lnTo>
                  <a:pt x="0" y="0"/>
                </a:lnTo>
                <a:lnTo>
                  <a:pt x="219528" y="0"/>
                </a:lnTo>
                <a:lnTo>
                  <a:pt x="231901" y="1524"/>
                </a:lnTo>
                <a:close/>
              </a:path>
              <a:path w="538479" h="1904">
                <a:moveTo>
                  <a:pt x="536951" y="1524"/>
                </a:moveTo>
                <a:lnTo>
                  <a:pt x="306136" y="1524"/>
                </a:lnTo>
                <a:lnTo>
                  <a:pt x="318509" y="0"/>
                </a:lnTo>
                <a:lnTo>
                  <a:pt x="538037" y="0"/>
                </a:lnTo>
                <a:lnTo>
                  <a:pt x="536951" y="1524"/>
                </a:lnTo>
                <a:close/>
              </a:path>
            </a:pathLst>
          </a:custGeom>
          <a:solidFill>
            <a:srgbClr val="8A90BC"/>
          </a:solidFill>
        </p:spPr>
        <p:txBody>
          <a:bodyPr wrap="square" lIns="0" tIns="0" rIns="0" bIns="0" rtlCol="0"/>
          <a:lstStyle/>
          <a:p>
            <a:endParaRPr/>
          </a:p>
        </p:txBody>
      </p:sp>
      <p:sp>
        <p:nvSpPr>
          <p:cNvPr id="449" name="object 449"/>
          <p:cNvSpPr/>
          <p:nvPr/>
        </p:nvSpPr>
        <p:spPr>
          <a:xfrm>
            <a:off x="5251528" y="4239768"/>
            <a:ext cx="546100" cy="6350"/>
          </a:xfrm>
          <a:custGeom>
            <a:avLst/>
            <a:gdLst/>
            <a:ahLst/>
            <a:cxnLst/>
            <a:rect l="l" t="t" r="r" b="b"/>
            <a:pathLst>
              <a:path w="546100" h="6350">
                <a:moveTo>
                  <a:pt x="223480" y="6096"/>
                </a:moveTo>
                <a:lnTo>
                  <a:pt x="3952" y="6096"/>
                </a:lnTo>
                <a:lnTo>
                  <a:pt x="841" y="1730"/>
                </a:lnTo>
                <a:lnTo>
                  <a:pt x="0" y="0"/>
                </a:lnTo>
                <a:lnTo>
                  <a:pt x="204297" y="0"/>
                </a:lnTo>
                <a:lnTo>
                  <a:pt x="218034" y="5425"/>
                </a:lnTo>
                <a:lnTo>
                  <a:pt x="223480" y="6096"/>
                </a:lnTo>
                <a:close/>
              </a:path>
              <a:path w="546100" h="6350">
                <a:moveTo>
                  <a:pt x="541990" y="6096"/>
                </a:moveTo>
                <a:lnTo>
                  <a:pt x="322462" y="6096"/>
                </a:lnTo>
                <a:lnTo>
                  <a:pt x="327908" y="5425"/>
                </a:lnTo>
                <a:lnTo>
                  <a:pt x="341645" y="0"/>
                </a:lnTo>
                <a:lnTo>
                  <a:pt x="545943" y="0"/>
                </a:lnTo>
                <a:lnTo>
                  <a:pt x="545101" y="1730"/>
                </a:lnTo>
                <a:lnTo>
                  <a:pt x="541990" y="6096"/>
                </a:lnTo>
                <a:close/>
              </a:path>
            </a:pathLst>
          </a:custGeom>
          <a:solidFill>
            <a:srgbClr val="8A91BC"/>
          </a:solidFill>
        </p:spPr>
        <p:txBody>
          <a:bodyPr wrap="square" lIns="0" tIns="0" rIns="0" bIns="0" rtlCol="0"/>
          <a:lstStyle/>
          <a:p>
            <a:endParaRPr/>
          </a:p>
        </p:txBody>
      </p:sp>
      <p:sp>
        <p:nvSpPr>
          <p:cNvPr id="450" name="object 450"/>
          <p:cNvSpPr/>
          <p:nvPr/>
        </p:nvSpPr>
        <p:spPr>
          <a:xfrm>
            <a:off x="5249457" y="4235199"/>
            <a:ext cx="550545" cy="5080"/>
          </a:xfrm>
          <a:custGeom>
            <a:avLst/>
            <a:gdLst/>
            <a:ahLst/>
            <a:cxnLst/>
            <a:rect l="l" t="t" r="r" b="b"/>
            <a:pathLst>
              <a:path w="550545" h="5079">
                <a:moveTo>
                  <a:pt x="206520" y="4572"/>
                </a:moveTo>
                <a:lnTo>
                  <a:pt x="2222" y="4572"/>
                </a:lnTo>
                <a:lnTo>
                  <a:pt x="0" y="0"/>
                </a:lnTo>
                <a:lnTo>
                  <a:pt x="194943" y="0"/>
                </a:lnTo>
                <a:lnTo>
                  <a:pt x="206520" y="4572"/>
                </a:lnTo>
                <a:close/>
              </a:path>
              <a:path w="550545" h="5079">
                <a:moveTo>
                  <a:pt x="548165" y="4572"/>
                </a:moveTo>
                <a:lnTo>
                  <a:pt x="343868" y="4572"/>
                </a:lnTo>
                <a:lnTo>
                  <a:pt x="355444" y="0"/>
                </a:lnTo>
                <a:lnTo>
                  <a:pt x="550388" y="0"/>
                </a:lnTo>
                <a:lnTo>
                  <a:pt x="548165" y="4572"/>
                </a:lnTo>
                <a:close/>
              </a:path>
            </a:pathLst>
          </a:custGeom>
          <a:solidFill>
            <a:srgbClr val="8C91BD"/>
          </a:solidFill>
        </p:spPr>
        <p:txBody>
          <a:bodyPr wrap="square" lIns="0" tIns="0" rIns="0" bIns="0" rtlCol="0"/>
          <a:lstStyle/>
          <a:p>
            <a:endParaRPr/>
          </a:p>
        </p:txBody>
      </p:sp>
      <p:sp>
        <p:nvSpPr>
          <p:cNvPr id="451" name="object 451"/>
          <p:cNvSpPr/>
          <p:nvPr/>
        </p:nvSpPr>
        <p:spPr>
          <a:xfrm>
            <a:off x="5247083" y="4230629"/>
            <a:ext cx="554990" cy="5080"/>
          </a:xfrm>
          <a:custGeom>
            <a:avLst/>
            <a:gdLst/>
            <a:ahLst/>
            <a:cxnLst/>
            <a:rect l="l" t="t" r="r" b="b"/>
            <a:pathLst>
              <a:path w="554989" h="5079">
                <a:moveTo>
                  <a:pt x="197166" y="4572"/>
                </a:moveTo>
                <a:lnTo>
                  <a:pt x="2222" y="4572"/>
                </a:lnTo>
                <a:lnTo>
                  <a:pt x="0" y="0"/>
                </a:lnTo>
                <a:lnTo>
                  <a:pt x="185590" y="0"/>
                </a:lnTo>
                <a:lnTo>
                  <a:pt x="197166" y="4572"/>
                </a:lnTo>
                <a:close/>
              </a:path>
              <a:path w="554989" h="5079">
                <a:moveTo>
                  <a:pt x="552611" y="4572"/>
                </a:moveTo>
                <a:lnTo>
                  <a:pt x="357667" y="4572"/>
                </a:lnTo>
                <a:lnTo>
                  <a:pt x="369243" y="0"/>
                </a:lnTo>
                <a:lnTo>
                  <a:pt x="554834" y="0"/>
                </a:lnTo>
                <a:lnTo>
                  <a:pt x="552611" y="4572"/>
                </a:lnTo>
                <a:close/>
              </a:path>
            </a:pathLst>
          </a:custGeom>
          <a:solidFill>
            <a:srgbClr val="8C93BD"/>
          </a:solidFill>
        </p:spPr>
        <p:txBody>
          <a:bodyPr wrap="square" lIns="0" tIns="0" rIns="0" bIns="0" rtlCol="0"/>
          <a:lstStyle/>
          <a:p>
            <a:endParaRPr/>
          </a:p>
        </p:txBody>
      </p:sp>
      <p:sp>
        <p:nvSpPr>
          <p:cNvPr id="452" name="object 452"/>
          <p:cNvSpPr/>
          <p:nvPr/>
        </p:nvSpPr>
        <p:spPr>
          <a:xfrm>
            <a:off x="5244119" y="4224528"/>
            <a:ext cx="561340" cy="6350"/>
          </a:xfrm>
          <a:custGeom>
            <a:avLst/>
            <a:gdLst/>
            <a:ahLst/>
            <a:cxnLst/>
            <a:rect l="l" t="t" r="r" b="b"/>
            <a:pathLst>
              <a:path w="561339" h="6350">
                <a:moveTo>
                  <a:pt x="188553" y="6096"/>
                </a:moveTo>
                <a:lnTo>
                  <a:pt x="2963" y="6096"/>
                </a:lnTo>
                <a:lnTo>
                  <a:pt x="0" y="0"/>
                </a:lnTo>
                <a:lnTo>
                  <a:pt x="175353" y="0"/>
                </a:lnTo>
                <a:lnTo>
                  <a:pt x="177748" y="1828"/>
                </a:lnTo>
                <a:lnTo>
                  <a:pt x="188553" y="6096"/>
                </a:lnTo>
                <a:close/>
              </a:path>
              <a:path w="561339" h="6350">
                <a:moveTo>
                  <a:pt x="557797" y="6096"/>
                </a:moveTo>
                <a:lnTo>
                  <a:pt x="372207" y="6096"/>
                </a:lnTo>
                <a:lnTo>
                  <a:pt x="383012" y="1828"/>
                </a:lnTo>
                <a:lnTo>
                  <a:pt x="385407" y="0"/>
                </a:lnTo>
                <a:lnTo>
                  <a:pt x="560761" y="0"/>
                </a:lnTo>
                <a:lnTo>
                  <a:pt x="557797" y="6096"/>
                </a:lnTo>
                <a:close/>
              </a:path>
            </a:pathLst>
          </a:custGeom>
          <a:solidFill>
            <a:srgbClr val="8C93BF"/>
          </a:solidFill>
        </p:spPr>
        <p:txBody>
          <a:bodyPr wrap="square" lIns="0" tIns="0" rIns="0" bIns="0" rtlCol="0"/>
          <a:lstStyle/>
          <a:p>
            <a:endParaRPr/>
          </a:p>
        </p:txBody>
      </p:sp>
      <p:sp>
        <p:nvSpPr>
          <p:cNvPr id="453" name="object 453"/>
          <p:cNvSpPr/>
          <p:nvPr/>
        </p:nvSpPr>
        <p:spPr>
          <a:xfrm>
            <a:off x="5243377" y="4223010"/>
            <a:ext cx="562610" cy="1904"/>
          </a:xfrm>
          <a:custGeom>
            <a:avLst/>
            <a:gdLst/>
            <a:ahLst/>
            <a:cxnLst/>
            <a:rect l="l" t="t" r="r" b="b"/>
            <a:pathLst>
              <a:path w="562610" h="1904">
                <a:moveTo>
                  <a:pt x="176094" y="1524"/>
                </a:moveTo>
                <a:lnTo>
                  <a:pt x="740" y="1524"/>
                </a:lnTo>
                <a:lnTo>
                  <a:pt x="0" y="0"/>
                </a:lnTo>
                <a:lnTo>
                  <a:pt x="174098" y="0"/>
                </a:lnTo>
                <a:lnTo>
                  <a:pt x="176094" y="1524"/>
                </a:lnTo>
                <a:close/>
              </a:path>
              <a:path w="562610" h="1904">
                <a:moveTo>
                  <a:pt x="561502" y="1524"/>
                </a:moveTo>
                <a:lnTo>
                  <a:pt x="386148" y="1524"/>
                </a:lnTo>
                <a:lnTo>
                  <a:pt x="388144" y="0"/>
                </a:lnTo>
                <a:lnTo>
                  <a:pt x="562243" y="0"/>
                </a:lnTo>
                <a:lnTo>
                  <a:pt x="561502" y="1524"/>
                </a:lnTo>
                <a:close/>
              </a:path>
            </a:pathLst>
          </a:custGeom>
          <a:solidFill>
            <a:srgbClr val="8C93BF"/>
          </a:solidFill>
        </p:spPr>
        <p:txBody>
          <a:bodyPr wrap="square" lIns="0" tIns="0" rIns="0" bIns="0" rtlCol="0"/>
          <a:lstStyle/>
          <a:p>
            <a:endParaRPr/>
          </a:p>
        </p:txBody>
      </p:sp>
      <p:sp>
        <p:nvSpPr>
          <p:cNvPr id="454" name="object 454"/>
          <p:cNvSpPr/>
          <p:nvPr/>
        </p:nvSpPr>
        <p:spPr>
          <a:xfrm>
            <a:off x="5239674" y="4215384"/>
            <a:ext cx="570230" cy="7620"/>
          </a:xfrm>
          <a:custGeom>
            <a:avLst/>
            <a:gdLst/>
            <a:ahLst/>
            <a:cxnLst/>
            <a:rect l="l" t="t" r="r" b="b"/>
            <a:pathLst>
              <a:path w="570229" h="7620">
                <a:moveTo>
                  <a:pt x="177803" y="7620"/>
                </a:moveTo>
                <a:lnTo>
                  <a:pt x="3704" y="7620"/>
                </a:lnTo>
                <a:lnTo>
                  <a:pt x="0" y="0"/>
                </a:lnTo>
                <a:lnTo>
                  <a:pt x="167824" y="0"/>
                </a:lnTo>
                <a:lnTo>
                  <a:pt x="177803" y="7620"/>
                </a:lnTo>
                <a:close/>
              </a:path>
              <a:path w="570229" h="7620">
                <a:moveTo>
                  <a:pt x="565947" y="7620"/>
                </a:moveTo>
                <a:lnTo>
                  <a:pt x="391848" y="7620"/>
                </a:lnTo>
                <a:lnTo>
                  <a:pt x="401827" y="0"/>
                </a:lnTo>
                <a:lnTo>
                  <a:pt x="569652" y="0"/>
                </a:lnTo>
                <a:lnTo>
                  <a:pt x="565947" y="7620"/>
                </a:lnTo>
                <a:close/>
              </a:path>
            </a:pathLst>
          </a:custGeom>
          <a:solidFill>
            <a:srgbClr val="8E93BF"/>
          </a:solidFill>
        </p:spPr>
        <p:txBody>
          <a:bodyPr wrap="square" lIns="0" tIns="0" rIns="0" bIns="0" rtlCol="0"/>
          <a:lstStyle/>
          <a:p>
            <a:endParaRPr/>
          </a:p>
        </p:txBody>
      </p:sp>
      <p:sp>
        <p:nvSpPr>
          <p:cNvPr id="455" name="object 455"/>
          <p:cNvSpPr/>
          <p:nvPr/>
        </p:nvSpPr>
        <p:spPr>
          <a:xfrm>
            <a:off x="5238932" y="4213861"/>
            <a:ext cx="571500" cy="1904"/>
          </a:xfrm>
          <a:custGeom>
            <a:avLst/>
            <a:gdLst/>
            <a:ahLst/>
            <a:cxnLst/>
            <a:rect l="l" t="t" r="r" b="b"/>
            <a:pathLst>
              <a:path w="571500" h="1904">
                <a:moveTo>
                  <a:pt x="168565" y="1524"/>
                </a:moveTo>
                <a:lnTo>
                  <a:pt x="740" y="1524"/>
                </a:lnTo>
                <a:lnTo>
                  <a:pt x="0" y="0"/>
                </a:lnTo>
                <a:lnTo>
                  <a:pt x="166569" y="0"/>
                </a:lnTo>
                <a:lnTo>
                  <a:pt x="168565" y="1524"/>
                </a:lnTo>
                <a:close/>
              </a:path>
              <a:path w="571500" h="1904">
                <a:moveTo>
                  <a:pt x="570393" y="1524"/>
                </a:moveTo>
                <a:lnTo>
                  <a:pt x="402568" y="1524"/>
                </a:lnTo>
                <a:lnTo>
                  <a:pt x="404564" y="0"/>
                </a:lnTo>
                <a:lnTo>
                  <a:pt x="571134" y="0"/>
                </a:lnTo>
                <a:lnTo>
                  <a:pt x="570393" y="1524"/>
                </a:lnTo>
                <a:close/>
              </a:path>
            </a:pathLst>
          </a:custGeom>
          <a:solidFill>
            <a:srgbClr val="8E95C1"/>
          </a:solidFill>
        </p:spPr>
        <p:txBody>
          <a:bodyPr wrap="square" lIns="0" tIns="0" rIns="0" bIns="0" rtlCol="0"/>
          <a:lstStyle/>
          <a:p>
            <a:endParaRPr/>
          </a:p>
        </p:txBody>
      </p:sp>
      <p:sp>
        <p:nvSpPr>
          <p:cNvPr id="456" name="object 456"/>
          <p:cNvSpPr/>
          <p:nvPr/>
        </p:nvSpPr>
        <p:spPr>
          <a:xfrm>
            <a:off x="5235227" y="4206240"/>
            <a:ext cx="579121" cy="7620"/>
          </a:xfrm>
          <a:custGeom>
            <a:avLst/>
            <a:gdLst/>
            <a:ahLst/>
            <a:cxnLst/>
            <a:rect l="l" t="t" r="r" b="b"/>
            <a:pathLst>
              <a:path w="579120" h="7620">
                <a:moveTo>
                  <a:pt x="170274" y="7620"/>
                </a:moveTo>
                <a:lnTo>
                  <a:pt x="3704" y="7620"/>
                </a:lnTo>
                <a:lnTo>
                  <a:pt x="0" y="0"/>
                </a:lnTo>
                <a:lnTo>
                  <a:pt x="160295" y="0"/>
                </a:lnTo>
                <a:lnTo>
                  <a:pt x="170274" y="7620"/>
                </a:lnTo>
                <a:close/>
              </a:path>
              <a:path w="579120" h="7620">
                <a:moveTo>
                  <a:pt x="574838" y="7620"/>
                </a:moveTo>
                <a:lnTo>
                  <a:pt x="408268" y="7620"/>
                </a:lnTo>
                <a:lnTo>
                  <a:pt x="418247" y="0"/>
                </a:lnTo>
                <a:lnTo>
                  <a:pt x="578543" y="0"/>
                </a:lnTo>
                <a:lnTo>
                  <a:pt x="574838" y="7620"/>
                </a:lnTo>
                <a:close/>
              </a:path>
            </a:pathLst>
          </a:custGeom>
          <a:solidFill>
            <a:srgbClr val="8E95C1"/>
          </a:solidFill>
        </p:spPr>
        <p:txBody>
          <a:bodyPr wrap="square" lIns="0" tIns="0" rIns="0" bIns="0" rtlCol="0"/>
          <a:lstStyle/>
          <a:p>
            <a:endParaRPr/>
          </a:p>
        </p:txBody>
      </p:sp>
      <p:sp>
        <p:nvSpPr>
          <p:cNvPr id="457" name="object 457"/>
          <p:cNvSpPr/>
          <p:nvPr/>
        </p:nvSpPr>
        <p:spPr>
          <a:xfrm>
            <a:off x="5233486" y="4201669"/>
            <a:ext cx="582929" cy="5080"/>
          </a:xfrm>
          <a:custGeom>
            <a:avLst/>
            <a:gdLst/>
            <a:ahLst/>
            <a:cxnLst/>
            <a:rect l="l" t="t" r="r" b="b"/>
            <a:pathLst>
              <a:path w="582929" h="5079">
                <a:moveTo>
                  <a:pt x="162190" y="4572"/>
                </a:moveTo>
                <a:lnTo>
                  <a:pt x="1894" y="4572"/>
                </a:lnTo>
                <a:lnTo>
                  <a:pt x="460" y="1621"/>
                </a:lnTo>
                <a:lnTo>
                  <a:pt x="0" y="0"/>
                </a:lnTo>
                <a:lnTo>
                  <a:pt x="156203" y="0"/>
                </a:lnTo>
                <a:lnTo>
                  <a:pt x="162190" y="4572"/>
                </a:lnTo>
                <a:close/>
              </a:path>
              <a:path w="582929" h="5079">
                <a:moveTo>
                  <a:pt x="580437" y="4572"/>
                </a:moveTo>
                <a:lnTo>
                  <a:pt x="420142" y="4572"/>
                </a:lnTo>
                <a:lnTo>
                  <a:pt x="426129" y="0"/>
                </a:lnTo>
                <a:lnTo>
                  <a:pt x="582332" y="0"/>
                </a:lnTo>
                <a:lnTo>
                  <a:pt x="581872" y="1621"/>
                </a:lnTo>
                <a:lnTo>
                  <a:pt x="580437" y="4572"/>
                </a:lnTo>
                <a:close/>
              </a:path>
            </a:pathLst>
          </a:custGeom>
          <a:solidFill>
            <a:srgbClr val="8E95C1"/>
          </a:solidFill>
        </p:spPr>
        <p:txBody>
          <a:bodyPr wrap="square" lIns="0" tIns="0" rIns="0" bIns="0" rtlCol="0"/>
          <a:lstStyle/>
          <a:p>
            <a:endParaRPr/>
          </a:p>
        </p:txBody>
      </p:sp>
      <p:sp>
        <p:nvSpPr>
          <p:cNvPr id="458" name="object 458"/>
          <p:cNvSpPr/>
          <p:nvPr/>
        </p:nvSpPr>
        <p:spPr>
          <a:xfrm>
            <a:off x="5232620" y="4198763"/>
            <a:ext cx="584199" cy="3175"/>
          </a:xfrm>
          <a:custGeom>
            <a:avLst/>
            <a:gdLst/>
            <a:ahLst/>
            <a:cxnLst/>
            <a:rect l="l" t="t" r="r" b="b"/>
            <a:pathLst>
              <a:path w="584200" h="3175">
                <a:moveTo>
                  <a:pt x="157068" y="3048"/>
                </a:moveTo>
                <a:lnTo>
                  <a:pt x="865" y="3048"/>
                </a:lnTo>
                <a:lnTo>
                  <a:pt x="0" y="0"/>
                </a:lnTo>
                <a:lnTo>
                  <a:pt x="153076" y="0"/>
                </a:lnTo>
                <a:lnTo>
                  <a:pt x="157068" y="3048"/>
                </a:lnTo>
                <a:close/>
              </a:path>
              <a:path w="584200" h="3175">
                <a:moveTo>
                  <a:pt x="583197" y="3048"/>
                </a:moveTo>
                <a:lnTo>
                  <a:pt x="426994" y="3048"/>
                </a:lnTo>
                <a:lnTo>
                  <a:pt x="430986" y="0"/>
                </a:lnTo>
                <a:lnTo>
                  <a:pt x="584062" y="0"/>
                </a:lnTo>
                <a:lnTo>
                  <a:pt x="583197" y="3048"/>
                </a:lnTo>
                <a:close/>
              </a:path>
            </a:pathLst>
          </a:custGeom>
          <a:solidFill>
            <a:srgbClr val="9095C1"/>
          </a:solidFill>
        </p:spPr>
        <p:txBody>
          <a:bodyPr wrap="square" lIns="0" tIns="0" rIns="0" bIns="0" rtlCol="0"/>
          <a:lstStyle/>
          <a:p>
            <a:endParaRPr/>
          </a:p>
        </p:txBody>
      </p:sp>
      <p:sp>
        <p:nvSpPr>
          <p:cNvPr id="459" name="object 459"/>
          <p:cNvSpPr/>
          <p:nvPr/>
        </p:nvSpPr>
        <p:spPr>
          <a:xfrm>
            <a:off x="5230306" y="4191000"/>
            <a:ext cx="588645" cy="7620"/>
          </a:xfrm>
          <a:custGeom>
            <a:avLst/>
            <a:gdLst/>
            <a:ahLst/>
            <a:cxnLst/>
            <a:rect l="l" t="t" r="r" b="b"/>
            <a:pathLst>
              <a:path w="588645" h="7620">
                <a:moveTo>
                  <a:pt x="155239" y="7620"/>
                </a:moveTo>
                <a:lnTo>
                  <a:pt x="2162" y="7620"/>
                </a:lnTo>
                <a:lnTo>
                  <a:pt x="0" y="0"/>
                </a:lnTo>
                <a:lnTo>
                  <a:pt x="149460" y="0"/>
                </a:lnTo>
                <a:lnTo>
                  <a:pt x="153961" y="6644"/>
                </a:lnTo>
                <a:lnTo>
                  <a:pt x="155239" y="7620"/>
                </a:lnTo>
                <a:close/>
              </a:path>
              <a:path w="588645" h="7620">
                <a:moveTo>
                  <a:pt x="586225" y="7620"/>
                </a:moveTo>
                <a:lnTo>
                  <a:pt x="433148" y="7620"/>
                </a:lnTo>
                <a:lnTo>
                  <a:pt x="434426" y="6644"/>
                </a:lnTo>
                <a:lnTo>
                  <a:pt x="438927" y="0"/>
                </a:lnTo>
                <a:lnTo>
                  <a:pt x="588388" y="0"/>
                </a:lnTo>
                <a:lnTo>
                  <a:pt x="586225" y="7620"/>
                </a:lnTo>
                <a:close/>
              </a:path>
            </a:pathLst>
          </a:custGeom>
          <a:solidFill>
            <a:srgbClr val="9097C3"/>
          </a:solidFill>
        </p:spPr>
        <p:txBody>
          <a:bodyPr wrap="square" lIns="0" tIns="0" rIns="0" bIns="0" rtlCol="0"/>
          <a:lstStyle/>
          <a:p>
            <a:endParaRPr/>
          </a:p>
        </p:txBody>
      </p:sp>
      <p:sp>
        <p:nvSpPr>
          <p:cNvPr id="460" name="object 460"/>
          <p:cNvSpPr/>
          <p:nvPr/>
        </p:nvSpPr>
        <p:spPr>
          <a:xfrm>
            <a:off x="5230025" y="4190238"/>
            <a:ext cx="150495" cy="0"/>
          </a:xfrm>
          <a:custGeom>
            <a:avLst/>
            <a:gdLst/>
            <a:ahLst/>
            <a:cxnLst/>
            <a:rect l="l" t="t" r="r" b="b"/>
            <a:pathLst>
              <a:path w="150495">
                <a:moveTo>
                  <a:pt x="0" y="0"/>
                </a:moveTo>
                <a:lnTo>
                  <a:pt x="149893" y="0"/>
                </a:lnTo>
              </a:path>
            </a:pathLst>
          </a:custGeom>
          <a:ln w="3175">
            <a:solidFill>
              <a:srgbClr val="9097C3"/>
            </a:solidFill>
          </a:ln>
        </p:spPr>
        <p:txBody>
          <a:bodyPr wrap="square" lIns="0" tIns="0" rIns="0" bIns="0" rtlCol="0"/>
          <a:lstStyle/>
          <a:p>
            <a:endParaRPr/>
          </a:p>
        </p:txBody>
      </p:sp>
      <p:sp>
        <p:nvSpPr>
          <p:cNvPr id="461" name="object 461"/>
          <p:cNvSpPr/>
          <p:nvPr/>
        </p:nvSpPr>
        <p:spPr>
          <a:xfrm>
            <a:off x="5669385" y="4190238"/>
            <a:ext cx="150495" cy="0"/>
          </a:xfrm>
          <a:custGeom>
            <a:avLst/>
            <a:gdLst/>
            <a:ahLst/>
            <a:cxnLst/>
            <a:rect l="l" t="t" r="r" b="b"/>
            <a:pathLst>
              <a:path w="150495">
                <a:moveTo>
                  <a:pt x="0" y="0"/>
                </a:moveTo>
                <a:lnTo>
                  <a:pt x="149893" y="0"/>
                </a:lnTo>
              </a:path>
            </a:pathLst>
          </a:custGeom>
          <a:ln w="3175">
            <a:solidFill>
              <a:srgbClr val="9097C3"/>
            </a:solidFill>
          </a:ln>
        </p:spPr>
        <p:txBody>
          <a:bodyPr wrap="square" lIns="0" tIns="0" rIns="0" bIns="0" rtlCol="0"/>
          <a:lstStyle/>
          <a:p>
            <a:endParaRPr/>
          </a:p>
        </p:txBody>
      </p:sp>
      <p:sp>
        <p:nvSpPr>
          <p:cNvPr id="462" name="object 462"/>
          <p:cNvSpPr/>
          <p:nvPr/>
        </p:nvSpPr>
        <p:spPr>
          <a:xfrm>
            <a:off x="5227710" y="4181856"/>
            <a:ext cx="593725" cy="7620"/>
          </a:xfrm>
          <a:custGeom>
            <a:avLst/>
            <a:gdLst/>
            <a:ahLst/>
            <a:cxnLst/>
            <a:rect l="l" t="t" r="r" b="b"/>
            <a:pathLst>
              <a:path w="593725" h="7620">
                <a:moveTo>
                  <a:pt x="151024" y="7620"/>
                </a:moveTo>
                <a:lnTo>
                  <a:pt x="2162" y="7620"/>
                </a:lnTo>
                <a:lnTo>
                  <a:pt x="0" y="0"/>
                </a:lnTo>
                <a:lnTo>
                  <a:pt x="145862" y="0"/>
                </a:lnTo>
                <a:lnTo>
                  <a:pt x="151024" y="7620"/>
                </a:lnTo>
                <a:close/>
              </a:path>
              <a:path w="593725" h="7620">
                <a:moveTo>
                  <a:pt x="591416" y="7620"/>
                </a:moveTo>
                <a:lnTo>
                  <a:pt x="442555" y="7620"/>
                </a:lnTo>
                <a:lnTo>
                  <a:pt x="447716" y="0"/>
                </a:lnTo>
                <a:lnTo>
                  <a:pt x="593579" y="0"/>
                </a:lnTo>
                <a:lnTo>
                  <a:pt x="591416" y="7620"/>
                </a:lnTo>
                <a:close/>
              </a:path>
            </a:pathLst>
          </a:custGeom>
          <a:solidFill>
            <a:srgbClr val="9097C3"/>
          </a:solidFill>
        </p:spPr>
        <p:txBody>
          <a:bodyPr wrap="square" lIns="0" tIns="0" rIns="0" bIns="0" rtlCol="0"/>
          <a:lstStyle/>
          <a:p>
            <a:endParaRPr/>
          </a:p>
        </p:txBody>
      </p:sp>
      <p:sp>
        <p:nvSpPr>
          <p:cNvPr id="463" name="object 463"/>
          <p:cNvSpPr/>
          <p:nvPr/>
        </p:nvSpPr>
        <p:spPr>
          <a:xfrm>
            <a:off x="5227430" y="4181094"/>
            <a:ext cx="146685" cy="0"/>
          </a:xfrm>
          <a:custGeom>
            <a:avLst/>
            <a:gdLst/>
            <a:ahLst/>
            <a:cxnLst/>
            <a:rect l="l" t="t" r="r" b="b"/>
            <a:pathLst>
              <a:path w="146685">
                <a:moveTo>
                  <a:pt x="0" y="0"/>
                </a:moveTo>
                <a:lnTo>
                  <a:pt x="146294" y="0"/>
                </a:lnTo>
              </a:path>
            </a:pathLst>
          </a:custGeom>
          <a:ln w="3175">
            <a:solidFill>
              <a:srgbClr val="9097C4"/>
            </a:solidFill>
          </a:ln>
        </p:spPr>
        <p:txBody>
          <a:bodyPr wrap="square" lIns="0" tIns="0" rIns="0" bIns="0" rtlCol="0"/>
          <a:lstStyle/>
          <a:p>
            <a:endParaRPr/>
          </a:p>
        </p:txBody>
      </p:sp>
      <p:sp>
        <p:nvSpPr>
          <p:cNvPr id="464" name="object 464"/>
          <p:cNvSpPr/>
          <p:nvPr/>
        </p:nvSpPr>
        <p:spPr>
          <a:xfrm>
            <a:off x="5675579" y="4181094"/>
            <a:ext cx="146685" cy="0"/>
          </a:xfrm>
          <a:custGeom>
            <a:avLst/>
            <a:gdLst/>
            <a:ahLst/>
            <a:cxnLst/>
            <a:rect l="l" t="t" r="r" b="b"/>
            <a:pathLst>
              <a:path w="146685">
                <a:moveTo>
                  <a:pt x="0" y="0"/>
                </a:moveTo>
                <a:lnTo>
                  <a:pt x="146294" y="0"/>
                </a:lnTo>
              </a:path>
            </a:pathLst>
          </a:custGeom>
          <a:ln w="3175">
            <a:solidFill>
              <a:srgbClr val="9097C4"/>
            </a:solidFill>
          </a:ln>
        </p:spPr>
        <p:txBody>
          <a:bodyPr wrap="square" lIns="0" tIns="0" rIns="0" bIns="0" rtlCol="0"/>
          <a:lstStyle/>
          <a:p>
            <a:endParaRPr/>
          </a:p>
        </p:txBody>
      </p:sp>
      <p:sp>
        <p:nvSpPr>
          <p:cNvPr id="465" name="object 465"/>
          <p:cNvSpPr/>
          <p:nvPr/>
        </p:nvSpPr>
        <p:spPr>
          <a:xfrm>
            <a:off x="5225115" y="4172712"/>
            <a:ext cx="598805" cy="7620"/>
          </a:xfrm>
          <a:custGeom>
            <a:avLst/>
            <a:gdLst/>
            <a:ahLst/>
            <a:cxnLst/>
            <a:rect l="l" t="t" r="r" b="b"/>
            <a:pathLst>
              <a:path w="598804" h="7620">
                <a:moveTo>
                  <a:pt x="147425" y="7620"/>
                </a:moveTo>
                <a:lnTo>
                  <a:pt x="2162" y="7620"/>
                </a:lnTo>
                <a:lnTo>
                  <a:pt x="0" y="0"/>
                </a:lnTo>
                <a:lnTo>
                  <a:pt x="142263" y="0"/>
                </a:lnTo>
                <a:lnTo>
                  <a:pt x="147425" y="7620"/>
                </a:lnTo>
                <a:close/>
              </a:path>
              <a:path w="598804" h="7620">
                <a:moveTo>
                  <a:pt x="596607" y="7620"/>
                </a:moveTo>
                <a:lnTo>
                  <a:pt x="451344" y="7620"/>
                </a:lnTo>
                <a:lnTo>
                  <a:pt x="456506" y="0"/>
                </a:lnTo>
                <a:lnTo>
                  <a:pt x="598769" y="0"/>
                </a:lnTo>
                <a:lnTo>
                  <a:pt x="596607" y="7620"/>
                </a:lnTo>
                <a:close/>
              </a:path>
            </a:pathLst>
          </a:custGeom>
          <a:solidFill>
            <a:srgbClr val="9199C4"/>
          </a:solidFill>
        </p:spPr>
        <p:txBody>
          <a:bodyPr wrap="square" lIns="0" tIns="0" rIns="0" bIns="0" rtlCol="0"/>
          <a:lstStyle/>
          <a:p>
            <a:endParaRPr/>
          </a:p>
        </p:txBody>
      </p:sp>
      <p:sp>
        <p:nvSpPr>
          <p:cNvPr id="466" name="object 466"/>
          <p:cNvSpPr/>
          <p:nvPr/>
        </p:nvSpPr>
        <p:spPr>
          <a:xfrm>
            <a:off x="5224250" y="4169807"/>
            <a:ext cx="600710" cy="3175"/>
          </a:xfrm>
          <a:custGeom>
            <a:avLst/>
            <a:gdLst/>
            <a:ahLst/>
            <a:cxnLst/>
            <a:rect l="l" t="t" r="r" b="b"/>
            <a:pathLst>
              <a:path w="600710" h="3175">
                <a:moveTo>
                  <a:pt x="143128" y="3048"/>
                </a:moveTo>
                <a:lnTo>
                  <a:pt x="865" y="3048"/>
                </a:lnTo>
                <a:lnTo>
                  <a:pt x="0" y="0"/>
                </a:lnTo>
                <a:lnTo>
                  <a:pt x="141064" y="0"/>
                </a:lnTo>
                <a:lnTo>
                  <a:pt x="143128" y="3048"/>
                </a:lnTo>
                <a:close/>
              </a:path>
              <a:path w="600710" h="3175">
                <a:moveTo>
                  <a:pt x="599635" y="3048"/>
                </a:moveTo>
                <a:lnTo>
                  <a:pt x="457371" y="3048"/>
                </a:lnTo>
                <a:lnTo>
                  <a:pt x="459436" y="0"/>
                </a:lnTo>
                <a:lnTo>
                  <a:pt x="600500" y="0"/>
                </a:lnTo>
                <a:lnTo>
                  <a:pt x="599635" y="3048"/>
                </a:lnTo>
                <a:close/>
              </a:path>
            </a:pathLst>
          </a:custGeom>
          <a:solidFill>
            <a:srgbClr val="9199C6"/>
          </a:solidFill>
        </p:spPr>
        <p:txBody>
          <a:bodyPr wrap="square" lIns="0" tIns="0" rIns="0" bIns="0" rtlCol="0"/>
          <a:lstStyle/>
          <a:p>
            <a:endParaRPr/>
          </a:p>
        </p:txBody>
      </p:sp>
      <p:sp>
        <p:nvSpPr>
          <p:cNvPr id="467" name="object 467"/>
          <p:cNvSpPr/>
          <p:nvPr/>
        </p:nvSpPr>
        <p:spPr>
          <a:xfrm>
            <a:off x="5222952" y="4165092"/>
            <a:ext cx="603250" cy="5080"/>
          </a:xfrm>
          <a:custGeom>
            <a:avLst/>
            <a:gdLst/>
            <a:ahLst/>
            <a:cxnLst/>
            <a:rect l="l" t="t" r="r" b="b"/>
            <a:pathLst>
              <a:path w="603250" h="5079">
                <a:moveTo>
                  <a:pt x="142361" y="4572"/>
                </a:moveTo>
                <a:lnTo>
                  <a:pt x="1297" y="4572"/>
                </a:lnTo>
                <a:lnTo>
                  <a:pt x="0" y="0"/>
                </a:lnTo>
                <a:lnTo>
                  <a:pt x="139264" y="0"/>
                </a:lnTo>
                <a:lnTo>
                  <a:pt x="142361" y="4572"/>
                </a:lnTo>
                <a:close/>
              </a:path>
              <a:path w="603250" h="5079">
                <a:moveTo>
                  <a:pt x="601797" y="4572"/>
                </a:moveTo>
                <a:lnTo>
                  <a:pt x="460733" y="4572"/>
                </a:lnTo>
                <a:lnTo>
                  <a:pt x="463830" y="0"/>
                </a:lnTo>
                <a:lnTo>
                  <a:pt x="603095" y="0"/>
                </a:lnTo>
                <a:lnTo>
                  <a:pt x="601797" y="4572"/>
                </a:lnTo>
                <a:close/>
              </a:path>
            </a:pathLst>
          </a:custGeom>
          <a:solidFill>
            <a:srgbClr val="939AC6"/>
          </a:solidFill>
        </p:spPr>
        <p:txBody>
          <a:bodyPr wrap="square" lIns="0" tIns="0" rIns="0" bIns="0" rtlCol="0"/>
          <a:lstStyle/>
          <a:p>
            <a:endParaRPr/>
          </a:p>
        </p:txBody>
      </p:sp>
      <p:sp>
        <p:nvSpPr>
          <p:cNvPr id="468" name="object 468"/>
          <p:cNvSpPr/>
          <p:nvPr/>
        </p:nvSpPr>
        <p:spPr>
          <a:xfrm>
            <a:off x="5221730" y="4157472"/>
            <a:ext cx="605790" cy="7620"/>
          </a:xfrm>
          <a:custGeom>
            <a:avLst/>
            <a:gdLst/>
            <a:ahLst/>
            <a:cxnLst/>
            <a:rect l="l" t="t" r="r" b="b"/>
            <a:pathLst>
              <a:path w="605789" h="7620">
                <a:moveTo>
                  <a:pt x="140489" y="7620"/>
                </a:moveTo>
                <a:lnTo>
                  <a:pt x="1225" y="7620"/>
                </a:lnTo>
                <a:lnTo>
                  <a:pt x="458" y="4919"/>
                </a:lnTo>
                <a:lnTo>
                  <a:pt x="0" y="0"/>
                </a:lnTo>
                <a:lnTo>
                  <a:pt x="137089" y="0"/>
                </a:lnTo>
                <a:lnTo>
                  <a:pt x="137888" y="3779"/>
                </a:lnTo>
                <a:lnTo>
                  <a:pt x="140489" y="7620"/>
                </a:lnTo>
                <a:close/>
              </a:path>
              <a:path w="605789" h="7620">
                <a:moveTo>
                  <a:pt x="604320" y="7620"/>
                </a:moveTo>
                <a:lnTo>
                  <a:pt x="465055" y="7620"/>
                </a:lnTo>
                <a:lnTo>
                  <a:pt x="467657" y="3779"/>
                </a:lnTo>
                <a:lnTo>
                  <a:pt x="468456" y="0"/>
                </a:lnTo>
                <a:lnTo>
                  <a:pt x="605545" y="0"/>
                </a:lnTo>
                <a:lnTo>
                  <a:pt x="605087" y="4919"/>
                </a:lnTo>
                <a:lnTo>
                  <a:pt x="604320" y="7620"/>
                </a:lnTo>
                <a:close/>
              </a:path>
            </a:pathLst>
          </a:custGeom>
          <a:solidFill>
            <a:srgbClr val="939AC6"/>
          </a:solidFill>
        </p:spPr>
        <p:txBody>
          <a:bodyPr wrap="square" lIns="0" tIns="0" rIns="0" bIns="0" rtlCol="0"/>
          <a:lstStyle/>
          <a:p>
            <a:endParaRPr/>
          </a:p>
        </p:txBody>
      </p:sp>
      <p:sp>
        <p:nvSpPr>
          <p:cNvPr id="469" name="object 469"/>
          <p:cNvSpPr/>
          <p:nvPr/>
        </p:nvSpPr>
        <p:spPr>
          <a:xfrm>
            <a:off x="5221590" y="4156710"/>
            <a:ext cx="137794" cy="0"/>
          </a:xfrm>
          <a:custGeom>
            <a:avLst/>
            <a:gdLst/>
            <a:ahLst/>
            <a:cxnLst/>
            <a:rect l="l" t="t" r="r" b="b"/>
            <a:pathLst>
              <a:path w="137795">
                <a:moveTo>
                  <a:pt x="0" y="0"/>
                </a:moveTo>
                <a:lnTo>
                  <a:pt x="137231" y="0"/>
                </a:lnTo>
              </a:path>
            </a:pathLst>
          </a:custGeom>
          <a:ln w="3175">
            <a:solidFill>
              <a:srgbClr val="939AC6"/>
            </a:solidFill>
          </a:ln>
        </p:spPr>
        <p:txBody>
          <a:bodyPr wrap="square" lIns="0" tIns="0" rIns="0" bIns="0" rtlCol="0"/>
          <a:lstStyle/>
          <a:p>
            <a:endParaRPr/>
          </a:p>
        </p:txBody>
      </p:sp>
      <p:sp>
        <p:nvSpPr>
          <p:cNvPr id="470" name="object 470"/>
          <p:cNvSpPr/>
          <p:nvPr/>
        </p:nvSpPr>
        <p:spPr>
          <a:xfrm>
            <a:off x="5690184" y="4156710"/>
            <a:ext cx="137794" cy="0"/>
          </a:xfrm>
          <a:custGeom>
            <a:avLst/>
            <a:gdLst/>
            <a:ahLst/>
            <a:cxnLst/>
            <a:rect l="l" t="t" r="r" b="b"/>
            <a:pathLst>
              <a:path w="137795">
                <a:moveTo>
                  <a:pt x="0" y="0"/>
                </a:moveTo>
                <a:lnTo>
                  <a:pt x="137231" y="0"/>
                </a:lnTo>
              </a:path>
            </a:pathLst>
          </a:custGeom>
          <a:ln w="3175">
            <a:solidFill>
              <a:srgbClr val="939AC6"/>
            </a:solidFill>
          </a:ln>
        </p:spPr>
        <p:txBody>
          <a:bodyPr wrap="square" lIns="0" tIns="0" rIns="0" bIns="0" rtlCol="0"/>
          <a:lstStyle/>
          <a:p>
            <a:endParaRPr/>
          </a:p>
        </p:txBody>
      </p:sp>
      <p:sp>
        <p:nvSpPr>
          <p:cNvPr id="471" name="object 471"/>
          <p:cNvSpPr/>
          <p:nvPr/>
        </p:nvSpPr>
        <p:spPr>
          <a:xfrm>
            <a:off x="5220877" y="4148328"/>
            <a:ext cx="607695" cy="7620"/>
          </a:xfrm>
          <a:custGeom>
            <a:avLst/>
            <a:gdLst/>
            <a:ahLst/>
            <a:cxnLst/>
            <a:rect l="l" t="t" r="r" b="b"/>
            <a:pathLst>
              <a:path w="607695" h="7620">
                <a:moveTo>
                  <a:pt x="137619" y="7620"/>
                </a:moveTo>
                <a:lnTo>
                  <a:pt x="710" y="7620"/>
                </a:lnTo>
                <a:lnTo>
                  <a:pt x="0" y="0"/>
                </a:lnTo>
                <a:lnTo>
                  <a:pt x="136009" y="0"/>
                </a:lnTo>
                <a:lnTo>
                  <a:pt x="137619" y="7620"/>
                </a:lnTo>
                <a:close/>
              </a:path>
              <a:path w="607695" h="7620">
                <a:moveTo>
                  <a:pt x="606540" y="7620"/>
                </a:moveTo>
                <a:lnTo>
                  <a:pt x="469630" y="7620"/>
                </a:lnTo>
                <a:lnTo>
                  <a:pt x="471241" y="0"/>
                </a:lnTo>
                <a:lnTo>
                  <a:pt x="607250" y="0"/>
                </a:lnTo>
                <a:lnTo>
                  <a:pt x="606540" y="7620"/>
                </a:lnTo>
                <a:close/>
              </a:path>
            </a:pathLst>
          </a:custGeom>
          <a:solidFill>
            <a:srgbClr val="939AC8"/>
          </a:solidFill>
        </p:spPr>
        <p:txBody>
          <a:bodyPr wrap="square" lIns="0" tIns="0" rIns="0" bIns="0" rtlCol="0"/>
          <a:lstStyle/>
          <a:p>
            <a:endParaRPr/>
          </a:p>
        </p:txBody>
      </p:sp>
      <p:sp>
        <p:nvSpPr>
          <p:cNvPr id="472" name="object 472"/>
          <p:cNvSpPr/>
          <p:nvPr/>
        </p:nvSpPr>
        <p:spPr>
          <a:xfrm>
            <a:off x="5220734" y="4147566"/>
            <a:ext cx="136524" cy="0"/>
          </a:xfrm>
          <a:custGeom>
            <a:avLst/>
            <a:gdLst/>
            <a:ahLst/>
            <a:cxnLst/>
            <a:rect l="l" t="t" r="r" b="b"/>
            <a:pathLst>
              <a:path w="136525">
                <a:moveTo>
                  <a:pt x="0" y="0"/>
                </a:moveTo>
                <a:lnTo>
                  <a:pt x="136151" y="0"/>
                </a:lnTo>
              </a:path>
            </a:pathLst>
          </a:custGeom>
          <a:ln w="3175">
            <a:solidFill>
              <a:srgbClr val="939AC8"/>
            </a:solidFill>
          </a:ln>
        </p:spPr>
        <p:txBody>
          <a:bodyPr wrap="square" lIns="0" tIns="0" rIns="0" bIns="0" rtlCol="0"/>
          <a:lstStyle/>
          <a:p>
            <a:endParaRPr/>
          </a:p>
        </p:txBody>
      </p:sp>
      <p:sp>
        <p:nvSpPr>
          <p:cNvPr id="473" name="object 473"/>
          <p:cNvSpPr/>
          <p:nvPr/>
        </p:nvSpPr>
        <p:spPr>
          <a:xfrm>
            <a:off x="5692117" y="4147566"/>
            <a:ext cx="136524" cy="0"/>
          </a:xfrm>
          <a:custGeom>
            <a:avLst/>
            <a:gdLst/>
            <a:ahLst/>
            <a:cxnLst/>
            <a:rect l="l" t="t" r="r" b="b"/>
            <a:pathLst>
              <a:path w="136525">
                <a:moveTo>
                  <a:pt x="0" y="0"/>
                </a:moveTo>
                <a:lnTo>
                  <a:pt x="136151" y="0"/>
                </a:lnTo>
              </a:path>
            </a:pathLst>
          </a:custGeom>
          <a:ln w="3175">
            <a:solidFill>
              <a:srgbClr val="939AC8"/>
            </a:solidFill>
          </a:ln>
        </p:spPr>
        <p:txBody>
          <a:bodyPr wrap="square" lIns="0" tIns="0" rIns="0" bIns="0" rtlCol="0"/>
          <a:lstStyle/>
          <a:p>
            <a:endParaRPr/>
          </a:p>
        </p:txBody>
      </p:sp>
      <p:sp>
        <p:nvSpPr>
          <p:cNvPr id="474" name="object 474"/>
          <p:cNvSpPr/>
          <p:nvPr/>
        </p:nvSpPr>
        <p:spPr>
          <a:xfrm>
            <a:off x="5220022" y="4139184"/>
            <a:ext cx="608965" cy="7620"/>
          </a:xfrm>
          <a:custGeom>
            <a:avLst/>
            <a:gdLst/>
            <a:ahLst/>
            <a:cxnLst/>
            <a:rect l="l" t="t" r="r" b="b"/>
            <a:pathLst>
              <a:path w="608964" h="7620">
                <a:moveTo>
                  <a:pt x="136539" y="7620"/>
                </a:moveTo>
                <a:lnTo>
                  <a:pt x="710" y="7620"/>
                </a:lnTo>
                <a:lnTo>
                  <a:pt x="0" y="0"/>
                </a:lnTo>
                <a:lnTo>
                  <a:pt x="134928" y="0"/>
                </a:lnTo>
                <a:lnTo>
                  <a:pt x="136539" y="7620"/>
                </a:lnTo>
                <a:close/>
              </a:path>
              <a:path w="608964" h="7620">
                <a:moveTo>
                  <a:pt x="608244" y="7620"/>
                </a:moveTo>
                <a:lnTo>
                  <a:pt x="472415" y="7620"/>
                </a:lnTo>
                <a:lnTo>
                  <a:pt x="474026" y="0"/>
                </a:lnTo>
                <a:lnTo>
                  <a:pt x="608954" y="0"/>
                </a:lnTo>
                <a:lnTo>
                  <a:pt x="608244" y="7620"/>
                </a:lnTo>
                <a:close/>
              </a:path>
            </a:pathLst>
          </a:custGeom>
          <a:solidFill>
            <a:srgbClr val="959CC8"/>
          </a:solidFill>
        </p:spPr>
        <p:txBody>
          <a:bodyPr wrap="square" lIns="0" tIns="0" rIns="0" bIns="0" rtlCol="0"/>
          <a:lstStyle/>
          <a:p>
            <a:endParaRPr/>
          </a:p>
        </p:txBody>
      </p:sp>
      <p:sp>
        <p:nvSpPr>
          <p:cNvPr id="475" name="object 475"/>
          <p:cNvSpPr/>
          <p:nvPr/>
        </p:nvSpPr>
        <p:spPr>
          <a:xfrm>
            <a:off x="5219740" y="4137660"/>
            <a:ext cx="135254" cy="0"/>
          </a:xfrm>
          <a:custGeom>
            <a:avLst/>
            <a:gdLst/>
            <a:ahLst/>
            <a:cxnLst/>
            <a:rect l="l" t="t" r="r" b="b"/>
            <a:pathLst>
              <a:path w="135254">
                <a:moveTo>
                  <a:pt x="0" y="0"/>
                </a:moveTo>
                <a:lnTo>
                  <a:pt x="135212" y="0"/>
                </a:lnTo>
              </a:path>
            </a:pathLst>
          </a:custGeom>
          <a:ln w="3175">
            <a:solidFill>
              <a:srgbClr val="959CCA"/>
            </a:solidFill>
          </a:ln>
        </p:spPr>
        <p:txBody>
          <a:bodyPr wrap="square" lIns="0" tIns="0" rIns="0" bIns="0" rtlCol="0"/>
          <a:lstStyle/>
          <a:p>
            <a:endParaRPr/>
          </a:p>
        </p:txBody>
      </p:sp>
      <p:sp>
        <p:nvSpPr>
          <p:cNvPr id="476" name="object 476"/>
          <p:cNvSpPr/>
          <p:nvPr/>
        </p:nvSpPr>
        <p:spPr>
          <a:xfrm>
            <a:off x="5694049" y="4137660"/>
            <a:ext cx="135254" cy="0"/>
          </a:xfrm>
          <a:custGeom>
            <a:avLst/>
            <a:gdLst/>
            <a:ahLst/>
            <a:cxnLst/>
            <a:rect l="l" t="t" r="r" b="b"/>
            <a:pathLst>
              <a:path w="135254">
                <a:moveTo>
                  <a:pt x="0" y="0"/>
                </a:moveTo>
                <a:lnTo>
                  <a:pt x="135212" y="0"/>
                </a:lnTo>
              </a:path>
            </a:pathLst>
          </a:custGeom>
          <a:ln w="3175">
            <a:solidFill>
              <a:srgbClr val="959CCA"/>
            </a:solidFill>
          </a:ln>
        </p:spPr>
        <p:txBody>
          <a:bodyPr wrap="square" lIns="0" tIns="0" rIns="0" bIns="0" rtlCol="0"/>
          <a:lstStyle/>
          <a:p>
            <a:endParaRPr/>
          </a:p>
        </p:txBody>
      </p:sp>
      <p:sp>
        <p:nvSpPr>
          <p:cNvPr id="477" name="object 477"/>
          <p:cNvSpPr/>
          <p:nvPr/>
        </p:nvSpPr>
        <p:spPr>
          <a:xfrm>
            <a:off x="5219313" y="4133850"/>
            <a:ext cx="135254" cy="0"/>
          </a:xfrm>
          <a:custGeom>
            <a:avLst/>
            <a:gdLst/>
            <a:ahLst/>
            <a:cxnLst/>
            <a:rect l="l" t="t" r="r" b="b"/>
            <a:pathLst>
              <a:path w="135254">
                <a:moveTo>
                  <a:pt x="0" y="0"/>
                </a:moveTo>
                <a:lnTo>
                  <a:pt x="134994" y="0"/>
                </a:lnTo>
              </a:path>
            </a:pathLst>
          </a:custGeom>
          <a:ln w="4572">
            <a:solidFill>
              <a:srgbClr val="959CCA"/>
            </a:solidFill>
          </a:ln>
        </p:spPr>
        <p:txBody>
          <a:bodyPr wrap="square" lIns="0" tIns="0" rIns="0" bIns="0" rtlCol="0"/>
          <a:lstStyle/>
          <a:p>
            <a:endParaRPr/>
          </a:p>
        </p:txBody>
      </p:sp>
      <p:sp>
        <p:nvSpPr>
          <p:cNvPr id="478" name="object 478"/>
          <p:cNvSpPr/>
          <p:nvPr/>
        </p:nvSpPr>
        <p:spPr>
          <a:xfrm>
            <a:off x="5694697" y="4133850"/>
            <a:ext cx="135254" cy="0"/>
          </a:xfrm>
          <a:custGeom>
            <a:avLst/>
            <a:gdLst/>
            <a:ahLst/>
            <a:cxnLst/>
            <a:rect l="l" t="t" r="r" b="b"/>
            <a:pathLst>
              <a:path w="135254">
                <a:moveTo>
                  <a:pt x="0" y="0"/>
                </a:moveTo>
                <a:lnTo>
                  <a:pt x="134994" y="0"/>
                </a:lnTo>
              </a:path>
            </a:pathLst>
          </a:custGeom>
          <a:ln w="4572">
            <a:solidFill>
              <a:srgbClr val="959CCA"/>
            </a:solidFill>
          </a:ln>
        </p:spPr>
        <p:txBody>
          <a:bodyPr wrap="square" lIns="0" tIns="0" rIns="0" bIns="0" rtlCol="0"/>
          <a:lstStyle/>
          <a:p>
            <a:endParaRPr/>
          </a:p>
        </p:txBody>
      </p:sp>
      <p:sp>
        <p:nvSpPr>
          <p:cNvPr id="479" name="object 479"/>
          <p:cNvSpPr/>
          <p:nvPr/>
        </p:nvSpPr>
        <p:spPr>
          <a:xfrm>
            <a:off x="5218603" y="4123943"/>
            <a:ext cx="612140" cy="7620"/>
          </a:xfrm>
          <a:custGeom>
            <a:avLst/>
            <a:gdLst/>
            <a:ahLst/>
            <a:cxnLst/>
            <a:rect l="l" t="t" r="r" b="b"/>
            <a:pathLst>
              <a:path w="612139" h="7620">
                <a:moveTo>
                  <a:pt x="134738" y="7620"/>
                </a:moveTo>
                <a:lnTo>
                  <a:pt x="710" y="7620"/>
                </a:lnTo>
                <a:lnTo>
                  <a:pt x="0" y="0"/>
                </a:lnTo>
                <a:lnTo>
                  <a:pt x="133128" y="0"/>
                </a:lnTo>
                <a:lnTo>
                  <a:pt x="134738" y="7620"/>
                </a:lnTo>
                <a:close/>
              </a:path>
              <a:path w="612139" h="7620">
                <a:moveTo>
                  <a:pt x="611085" y="7620"/>
                </a:moveTo>
                <a:lnTo>
                  <a:pt x="477056" y="7620"/>
                </a:lnTo>
                <a:lnTo>
                  <a:pt x="478667" y="0"/>
                </a:lnTo>
                <a:lnTo>
                  <a:pt x="611795" y="0"/>
                </a:lnTo>
                <a:lnTo>
                  <a:pt x="611085" y="7620"/>
                </a:lnTo>
                <a:close/>
              </a:path>
            </a:pathLst>
          </a:custGeom>
          <a:solidFill>
            <a:srgbClr val="959CCA"/>
          </a:solidFill>
        </p:spPr>
        <p:txBody>
          <a:bodyPr wrap="square" lIns="0" tIns="0" rIns="0" bIns="0" rtlCol="0"/>
          <a:lstStyle/>
          <a:p>
            <a:endParaRPr/>
          </a:p>
        </p:txBody>
      </p:sp>
      <p:sp>
        <p:nvSpPr>
          <p:cNvPr id="480" name="object 480"/>
          <p:cNvSpPr/>
          <p:nvPr/>
        </p:nvSpPr>
        <p:spPr>
          <a:xfrm>
            <a:off x="5218611" y="4123182"/>
            <a:ext cx="133351" cy="0"/>
          </a:xfrm>
          <a:custGeom>
            <a:avLst/>
            <a:gdLst/>
            <a:ahLst/>
            <a:cxnLst/>
            <a:rect l="l" t="t" r="r" b="b"/>
            <a:pathLst>
              <a:path w="133350">
                <a:moveTo>
                  <a:pt x="0" y="0"/>
                </a:moveTo>
                <a:lnTo>
                  <a:pt x="133270" y="0"/>
                </a:lnTo>
              </a:path>
            </a:pathLst>
          </a:custGeom>
          <a:ln w="3175">
            <a:solidFill>
              <a:srgbClr val="979ECA"/>
            </a:solidFill>
          </a:ln>
        </p:spPr>
        <p:txBody>
          <a:bodyPr wrap="square" lIns="0" tIns="0" rIns="0" bIns="0" rtlCol="0"/>
          <a:lstStyle/>
          <a:p>
            <a:endParaRPr/>
          </a:p>
        </p:txBody>
      </p:sp>
      <p:sp>
        <p:nvSpPr>
          <p:cNvPr id="481" name="object 481"/>
          <p:cNvSpPr/>
          <p:nvPr/>
        </p:nvSpPr>
        <p:spPr>
          <a:xfrm>
            <a:off x="5697421" y="4123182"/>
            <a:ext cx="133351" cy="0"/>
          </a:xfrm>
          <a:custGeom>
            <a:avLst/>
            <a:gdLst/>
            <a:ahLst/>
            <a:cxnLst/>
            <a:rect l="l" t="t" r="r" b="b"/>
            <a:pathLst>
              <a:path w="133350">
                <a:moveTo>
                  <a:pt x="0" y="0"/>
                </a:moveTo>
                <a:lnTo>
                  <a:pt x="133270" y="0"/>
                </a:lnTo>
              </a:path>
            </a:pathLst>
          </a:custGeom>
          <a:ln w="3175">
            <a:solidFill>
              <a:srgbClr val="979ECA"/>
            </a:solidFill>
          </a:ln>
        </p:spPr>
        <p:txBody>
          <a:bodyPr wrap="square" lIns="0" tIns="0" rIns="0" bIns="0" rtlCol="0"/>
          <a:lstStyle/>
          <a:p>
            <a:endParaRPr/>
          </a:p>
        </p:txBody>
      </p:sp>
      <p:sp>
        <p:nvSpPr>
          <p:cNvPr id="482" name="object 482"/>
          <p:cNvSpPr/>
          <p:nvPr/>
        </p:nvSpPr>
        <p:spPr>
          <a:xfrm>
            <a:off x="5218515" y="4117340"/>
            <a:ext cx="133351" cy="0"/>
          </a:xfrm>
          <a:custGeom>
            <a:avLst/>
            <a:gdLst/>
            <a:ahLst/>
            <a:cxnLst/>
            <a:rect l="l" t="t" r="r" b="b"/>
            <a:pathLst>
              <a:path w="133350">
                <a:moveTo>
                  <a:pt x="0" y="0"/>
                </a:moveTo>
                <a:lnTo>
                  <a:pt x="132829" y="0"/>
                </a:lnTo>
              </a:path>
            </a:pathLst>
          </a:custGeom>
          <a:ln w="5079">
            <a:solidFill>
              <a:srgbClr val="979ECC"/>
            </a:solidFill>
          </a:ln>
        </p:spPr>
        <p:txBody>
          <a:bodyPr wrap="square" lIns="0" tIns="0" rIns="0" bIns="0" rtlCol="0"/>
          <a:lstStyle/>
          <a:p>
            <a:endParaRPr/>
          </a:p>
        </p:txBody>
      </p:sp>
      <p:sp>
        <p:nvSpPr>
          <p:cNvPr id="483" name="object 483"/>
          <p:cNvSpPr/>
          <p:nvPr/>
        </p:nvSpPr>
        <p:spPr>
          <a:xfrm>
            <a:off x="5218492" y="4121150"/>
            <a:ext cx="133351" cy="0"/>
          </a:xfrm>
          <a:custGeom>
            <a:avLst/>
            <a:gdLst/>
            <a:ahLst/>
            <a:cxnLst/>
            <a:rect l="l" t="t" r="r" b="b"/>
            <a:pathLst>
              <a:path w="133350">
                <a:moveTo>
                  <a:pt x="0" y="0"/>
                </a:moveTo>
                <a:lnTo>
                  <a:pt x="132798" y="0"/>
                </a:lnTo>
              </a:path>
            </a:pathLst>
          </a:custGeom>
          <a:ln w="3175">
            <a:solidFill>
              <a:srgbClr val="979ECC"/>
            </a:solidFill>
          </a:ln>
        </p:spPr>
        <p:txBody>
          <a:bodyPr wrap="square" lIns="0" tIns="0" rIns="0" bIns="0" rtlCol="0"/>
          <a:lstStyle/>
          <a:p>
            <a:endParaRPr/>
          </a:p>
        </p:txBody>
      </p:sp>
      <p:sp>
        <p:nvSpPr>
          <p:cNvPr id="484" name="object 484"/>
          <p:cNvSpPr/>
          <p:nvPr/>
        </p:nvSpPr>
        <p:spPr>
          <a:xfrm>
            <a:off x="5697957" y="4117340"/>
            <a:ext cx="133351" cy="0"/>
          </a:xfrm>
          <a:custGeom>
            <a:avLst/>
            <a:gdLst/>
            <a:ahLst/>
            <a:cxnLst/>
            <a:rect l="l" t="t" r="r" b="b"/>
            <a:pathLst>
              <a:path w="133350">
                <a:moveTo>
                  <a:pt x="0" y="0"/>
                </a:moveTo>
                <a:lnTo>
                  <a:pt x="132829" y="0"/>
                </a:lnTo>
              </a:path>
            </a:pathLst>
          </a:custGeom>
          <a:ln w="5079">
            <a:solidFill>
              <a:srgbClr val="979ECC"/>
            </a:solidFill>
          </a:ln>
        </p:spPr>
        <p:txBody>
          <a:bodyPr wrap="square" lIns="0" tIns="0" rIns="0" bIns="0" rtlCol="0"/>
          <a:lstStyle/>
          <a:p>
            <a:endParaRPr/>
          </a:p>
        </p:txBody>
      </p:sp>
      <p:sp>
        <p:nvSpPr>
          <p:cNvPr id="485" name="object 485"/>
          <p:cNvSpPr/>
          <p:nvPr/>
        </p:nvSpPr>
        <p:spPr>
          <a:xfrm>
            <a:off x="5698011" y="4121150"/>
            <a:ext cx="133351" cy="0"/>
          </a:xfrm>
          <a:custGeom>
            <a:avLst/>
            <a:gdLst/>
            <a:ahLst/>
            <a:cxnLst/>
            <a:rect l="l" t="t" r="r" b="b"/>
            <a:pathLst>
              <a:path w="133350">
                <a:moveTo>
                  <a:pt x="0" y="0"/>
                </a:moveTo>
                <a:lnTo>
                  <a:pt x="132798" y="0"/>
                </a:lnTo>
              </a:path>
            </a:pathLst>
          </a:custGeom>
          <a:ln w="3175">
            <a:solidFill>
              <a:srgbClr val="979ECC"/>
            </a:solidFill>
          </a:ln>
        </p:spPr>
        <p:txBody>
          <a:bodyPr wrap="square" lIns="0" tIns="0" rIns="0" bIns="0" rtlCol="0"/>
          <a:lstStyle/>
          <a:p>
            <a:endParaRPr/>
          </a:p>
        </p:txBody>
      </p:sp>
      <p:sp>
        <p:nvSpPr>
          <p:cNvPr id="486" name="object 486"/>
          <p:cNvSpPr/>
          <p:nvPr/>
        </p:nvSpPr>
        <p:spPr>
          <a:xfrm>
            <a:off x="5218601" y="4114038"/>
            <a:ext cx="133984" cy="0"/>
          </a:xfrm>
          <a:custGeom>
            <a:avLst/>
            <a:gdLst/>
            <a:ahLst/>
            <a:cxnLst/>
            <a:rect l="l" t="t" r="r" b="b"/>
            <a:pathLst>
              <a:path w="133985">
                <a:moveTo>
                  <a:pt x="0" y="0"/>
                </a:moveTo>
                <a:lnTo>
                  <a:pt x="133453" y="0"/>
                </a:lnTo>
              </a:path>
            </a:pathLst>
          </a:custGeom>
          <a:ln w="3175">
            <a:solidFill>
              <a:srgbClr val="979ECD"/>
            </a:solidFill>
          </a:ln>
        </p:spPr>
        <p:txBody>
          <a:bodyPr wrap="square" lIns="0" tIns="0" rIns="0" bIns="0" rtlCol="0"/>
          <a:lstStyle/>
          <a:p>
            <a:endParaRPr/>
          </a:p>
        </p:txBody>
      </p:sp>
      <p:sp>
        <p:nvSpPr>
          <p:cNvPr id="487" name="object 487"/>
          <p:cNvSpPr/>
          <p:nvPr/>
        </p:nvSpPr>
        <p:spPr>
          <a:xfrm>
            <a:off x="5696949" y="4114038"/>
            <a:ext cx="133984" cy="0"/>
          </a:xfrm>
          <a:custGeom>
            <a:avLst/>
            <a:gdLst/>
            <a:ahLst/>
            <a:cxnLst/>
            <a:rect l="l" t="t" r="r" b="b"/>
            <a:pathLst>
              <a:path w="133985">
                <a:moveTo>
                  <a:pt x="0" y="0"/>
                </a:moveTo>
                <a:lnTo>
                  <a:pt x="133453" y="0"/>
                </a:lnTo>
              </a:path>
            </a:pathLst>
          </a:custGeom>
          <a:ln w="3175">
            <a:solidFill>
              <a:srgbClr val="979ECD"/>
            </a:solidFill>
          </a:ln>
        </p:spPr>
        <p:txBody>
          <a:bodyPr wrap="square" lIns="0" tIns="0" rIns="0" bIns="0" rtlCol="0"/>
          <a:lstStyle/>
          <a:p>
            <a:endParaRPr/>
          </a:p>
        </p:txBody>
      </p:sp>
      <p:sp>
        <p:nvSpPr>
          <p:cNvPr id="488" name="object 488"/>
          <p:cNvSpPr/>
          <p:nvPr/>
        </p:nvSpPr>
        <p:spPr>
          <a:xfrm>
            <a:off x="5218741" y="4107180"/>
            <a:ext cx="612140" cy="6350"/>
          </a:xfrm>
          <a:custGeom>
            <a:avLst/>
            <a:gdLst/>
            <a:ahLst/>
            <a:cxnLst/>
            <a:rect l="l" t="t" r="r" b="b"/>
            <a:pathLst>
              <a:path w="612139" h="6350">
                <a:moveTo>
                  <a:pt x="133313" y="6096"/>
                </a:moveTo>
                <a:lnTo>
                  <a:pt x="0" y="6096"/>
                </a:lnTo>
                <a:lnTo>
                  <a:pt x="563" y="0"/>
                </a:lnTo>
                <a:lnTo>
                  <a:pt x="134601" y="0"/>
                </a:lnTo>
                <a:lnTo>
                  <a:pt x="133313" y="6096"/>
                </a:lnTo>
                <a:close/>
              </a:path>
              <a:path w="612139" h="6350">
                <a:moveTo>
                  <a:pt x="611521" y="6096"/>
                </a:moveTo>
                <a:lnTo>
                  <a:pt x="478208" y="6096"/>
                </a:lnTo>
                <a:lnTo>
                  <a:pt x="476919" y="0"/>
                </a:lnTo>
                <a:lnTo>
                  <a:pt x="610958" y="0"/>
                </a:lnTo>
                <a:lnTo>
                  <a:pt x="611521" y="6096"/>
                </a:lnTo>
                <a:close/>
              </a:path>
            </a:pathLst>
          </a:custGeom>
          <a:solidFill>
            <a:srgbClr val="979ECD"/>
          </a:solidFill>
        </p:spPr>
        <p:txBody>
          <a:bodyPr wrap="square" lIns="0" tIns="0" rIns="0" bIns="0" rtlCol="0"/>
          <a:lstStyle/>
          <a:p>
            <a:endParaRPr/>
          </a:p>
        </p:txBody>
      </p:sp>
      <p:sp>
        <p:nvSpPr>
          <p:cNvPr id="489" name="object 489"/>
          <p:cNvSpPr/>
          <p:nvPr/>
        </p:nvSpPr>
        <p:spPr>
          <a:xfrm>
            <a:off x="5219305" y="4104894"/>
            <a:ext cx="135254" cy="0"/>
          </a:xfrm>
          <a:custGeom>
            <a:avLst/>
            <a:gdLst/>
            <a:ahLst/>
            <a:cxnLst/>
            <a:rect l="l" t="t" r="r" b="b"/>
            <a:pathLst>
              <a:path w="135254">
                <a:moveTo>
                  <a:pt x="0" y="0"/>
                </a:moveTo>
                <a:lnTo>
                  <a:pt x="135004" y="0"/>
                </a:lnTo>
              </a:path>
            </a:pathLst>
          </a:custGeom>
          <a:ln w="4572">
            <a:solidFill>
              <a:srgbClr val="97A0CD"/>
            </a:solidFill>
          </a:ln>
        </p:spPr>
        <p:txBody>
          <a:bodyPr wrap="square" lIns="0" tIns="0" rIns="0" bIns="0" rtlCol="0"/>
          <a:lstStyle/>
          <a:p>
            <a:endParaRPr/>
          </a:p>
        </p:txBody>
      </p:sp>
      <p:sp>
        <p:nvSpPr>
          <p:cNvPr id="490" name="object 490"/>
          <p:cNvSpPr/>
          <p:nvPr/>
        </p:nvSpPr>
        <p:spPr>
          <a:xfrm>
            <a:off x="5694697" y="4104894"/>
            <a:ext cx="135254" cy="0"/>
          </a:xfrm>
          <a:custGeom>
            <a:avLst/>
            <a:gdLst/>
            <a:ahLst/>
            <a:cxnLst/>
            <a:rect l="l" t="t" r="r" b="b"/>
            <a:pathLst>
              <a:path w="135254">
                <a:moveTo>
                  <a:pt x="0" y="0"/>
                </a:moveTo>
                <a:lnTo>
                  <a:pt x="135004" y="0"/>
                </a:lnTo>
              </a:path>
            </a:pathLst>
          </a:custGeom>
          <a:ln w="4572">
            <a:solidFill>
              <a:srgbClr val="97A0CD"/>
            </a:solidFill>
          </a:ln>
        </p:spPr>
        <p:txBody>
          <a:bodyPr wrap="square" lIns="0" tIns="0" rIns="0" bIns="0" rtlCol="0"/>
          <a:lstStyle/>
          <a:p>
            <a:endParaRPr/>
          </a:p>
        </p:txBody>
      </p:sp>
      <p:sp>
        <p:nvSpPr>
          <p:cNvPr id="491" name="object 491"/>
          <p:cNvSpPr/>
          <p:nvPr/>
        </p:nvSpPr>
        <p:spPr>
          <a:xfrm>
            <a:off x="5219725" y="4100322"/>
            <a:ext cx="135889" cy="0"/>
          </a:xfrm>
          <a:custGeom>
            <a:avLst/>
            <a:gdLst/>
            <a:ahLst/>
            <a:cxnLst/>
            <a:rect l="l" t="t" r="r" b="b"/>
            <a:pathLst>
              <a:path w="135889">
                <a:moveTo>
                  <a:pt x="0" y="0"/>
                </a:moveTo>
                <a:lnTo>
                  <a:pt x="135548" y="0"/>
                </a:lnTo>
              </a:path>
            </a:pathLst>
          </a:custGeom>
          <a:ln w="4572">
            <a:solidFill>
              <a:srgbClr val="99A0CD"/>
            </a:solidFill>
          </a:ln>
        </p:spPr>
        <p:txBody>
          <a:bodyPr wrap="square" lIns="0" tIns="0" rIns="0" bIns="0" rtlCol="0"/>
          <a:lstStyle/>
          <a:p>
            <a:endParaRPr/>
          </a:p>
        </p:txBody>
      </p:sp>
      <p:sp>
        <p:nvSpPr>
          <p:cNvPr id="492" name="object 492"/>
          <p:cNvSpPr/>
          <p:nvPr/>
        </p:nvSpPr>
        <p:spPr>
          <a:xfrm>
            <a:off x="5693727" y="4100322"/>
            <a:ext cx="135889" cy="0"/>
          </a:xfrm>
          <a:custGeom>
            <a:avLst/>
            <a:gdLst/>
            <a:ahLst/>
            <a:cxnLst/>
            <a:rect l="l" t="t" r="r" b="b"/>
            <a:pathLst>
              <a:path w="135889">
                <a:moveTo>
                  <a:pt x="0" y="0"/>
                </a:moveTo>
                <a:lnTo>
                  <a:pt x="135548" y="0"/>
                </a:lnTo>
              </a:path>
            </a:pathLst>
          </a:custGeom>
          <a:ln w="4572">
            <a:solidFill>
              <a:srgbClr val="99A0CD"/>
            </a:solidFill>
          </a:ln>
        </p:spPr>
        <p:txBody>
          <a:bodyPr wrap="square" lIns="0" tIns="0" rIns="0" bIns="0" rtlCol="0"/>
          <a:lstStyle/>
          <a:p>
            <a:endParaRPr/>
          </a:p>
        </p:txBody>
      </p:sp>
      <p:sp>
        <p:nvSpPr>
          <p:cNvPr id="493" name="object 493"/>
          <p:cNvSpPr/>
          <p:nvPr/>
        </p:nvSpPr>
        <p:spPr>
          <a:xfrm>
            <a:off x="5220148" y="4090416"/>
            <a:ext cx="608965" cy="7620"/>
          </a:xfrm>
          <a:custGeom>
            <a:avLst/>
            <a:gdLst/>
            <a:ahLst/>
            <a:cxnLst/>
            <a:rect l="l" t="t" r="r" b="b"/>
            <a:pathLst>
              <a:path w="608964" h="7620">
                <a:moveTo>
                  <a:pt x="135125" y="7620"/>
                </a:moveTo>
                <a:lnTo>
                  <a:pt x="0" y="7620"/>
                </a:lnTo>
                <a:lnTo>
                  <a:pt x="704" y="0"/>
                </a:lnTo>
                <a:lnTo>
                  <a:pt x="136736" y="0"/>
                </a:lnTo>
                <a:lnTo>
                  <a:pt x="135125" y="7620"/>
                </a:lnTo>
                <a:close/>
              </a:path>
              <a:path w="608964" h="7620">
                <a:moveTo>
                  <a:pt x="608704" y="7620"/>
                </a:moveTo>
                <a:lnTo>
                  <a:pt x="473579" y="7620"/>
                </a:lnTo>
                <a:lnTo>
                  <a:pt x="471968" y="0"/>
                </a:lnTo>
                <a:lnTo>
                  <a:pt x="608000" y="0"/>
                </a:lnTo>
                <a:lnTo>
                  <a:pt x="608704" y="7620"/>
                </a:lnTo>
                <a:close/>
              </a:path>
            </a:pathLst>
          </a:custGeom>
          <a:solidFill>
            <a:srgbClr val="99A1CF"/>
          </a:solidFill>
        </p:spPr>
        <p:txBody>
          <a:bodyPr wrap="square" lIns="0" tIns="0" rIns="0" bIns="0" rtlCol="0"/>
          <a:lstStyle/>
          <a:p>
            <a:endParaRPr/>
          </a:p>
        </p:txBody>
      </p:sp>
      <p:sp>
        <p:nvSpPr>
          <p:cNvPr id="494" name="object 494"/>
          <p:cNvSpPr/>
          <p:nvPr/>
        </p:nvSpPr>
        <p:spPr>
          <a:xfrm>
            <a:off x="5220852" y="4081415"/>
            <a:ext cx="607695" cy="9525"/>
          </a:xfrm>
          <a:custGeom>
            <a:avLst/>
            <a:gdLst/>
            <a:ahLst/>
            <a:cxnLst/>
            <a:rect l="l" t="t" r="r" b="b"/>
            <a:pathLst>
              <a:path w="607695" h="9525">
                <a:moveTo>
                  <a:pt x="136032" y="9144"/>
                </a:moveTo>
                <a:lnTo>
                  <a:pt x="0" y="9144"/>
                </a:lnTo>
                <a:lnTo>
                  <a:pt x="844" y="0"/>
                </a:lnTo>
                <a:lnTo>
                  <a:pt x="137964" y="0"/>
                </a:lnTo>
                <a:lnTo>
                  <a:pt x="136032" y="9144"/>
                </a:lnTo>
                <a:close/>
              </a:path>
              <a:path w="607695" h="9525">
                <a:moveTo>
                  <a:pt x="607296" y="9144"/>
                </a:moveTo>
                <a:lnTo>
                  <a:pt x="471264" y="9144"/>
                </a:lnTo>
                <a:lnTo>
                  <a:pt x="469331" y="0"/>
                </a:lnTo>
                <a:lnTo>
                  <a:pt x="606451" y="0"/>
                </a:lnTo>
                <a:lnTo>
                  <a:pt x="607296" y="9144"/>
                </a:lnTo>
                <a:close/>
              </a:path>
            </a:pathLst>
          </a:custGeom>
          <a:solidFill>
            <a:srgbClr val="9AA1CF"/>
          </a:solidFill>
        </p:spPr>
        <p:txBody>
          <a:bodyPr wrap="square" lIns="0" tIns="0" rIns="0" bIns="0" rtlCol="0"/>
          <a:lstStyle/>
          <a:p>
            <a:endParaRPr/>
          </a:p>
        </p:txBody>
      </p:sp>
      <p:sp>
        <p:nvSpPr>
          <p:cNvPr id="495" name="object 495"/>
          <p:cNvSpPr/>
          <p:nvPr/>
        </p:nvSpPr>
        <p:spPr>
          <a:xfrm>
            <a:off x="5221700" y="4080510"/>
            <a:ext cx="137794" cy="0"/>
          </a:xfrm>
          <a:custGeom>
            <a:avLst/>
            <a:gdLst/>
            <a:ahLst/>
            <a:cxnLst/>
            <a:rect l="l" t="t" r="r" b="b"/>
            <a:pathLst>
              <a:path w="137795">
                <a:moveTo>
                  <a:pt x="0" y="0"/>
                </a:moveTo>
                <a:lnTo>
                  <a:pt x="137441" y="0"/>
                </a:lnTo>
              </a:path>
            </a:pathLst>
          </a:custGeom>
          <a:ln w="3175">
            <a:solidFill>
              <a:srgbClr val="9AA1D1"/>
            </a:solidFill>
          </a:ln>
        </p:spPr>
        <p:txBody>
          <a:bodyPr wrap="square" lIns="0" tIns="0" rIns="0" bIns="0" rtlCol="0"/>
          <a:lstStyle/>
          <a:p>
            <a:endParaRPr/>
          </a:p>
        </p:txBody>
      </p:sp>
      <p:sp>
        <p:nvSpPr>
          <p:cNvPr id="496" name="object 496"/>
          <p:cNvSpPr/>
          <p:nvPr/>
        </p:nvSpPr>
        <p:spPr>
          <a:xfrm>
            <a:off x="5689866" y="4080510"/>
            <a:ext cx="137794" cy="0"/>
          </a:xfrm>
          <a:custGeom>
            <a:avLst/>
            <a:gdLst/>
            <a:ahLst/>
            <a:cxnLst/>
            <a:rect l="l" t="t" r="r" b="b"/>
            <a:pathLst>
              <a:path w="137795">
                <a:moveTo>
                  <a:pt x="0" y="0"/>
                </a:moveTo>
                <a:lnTo>
                  <a:pt x="137441" y="0"/>
                </a:lnTo>
              </a:path>
            </a:pathLst>
          </a:custGeom>
          <a:ln w="3175">
            <a:solidFill>
              <a:srgbClr val="9AA1D1"/>
            </a:solidFill>
          </a:ln>
        </p:spPr>
        <p:txBody>
          <a:bodyPr wrap="square" lIns="0" tIns="0" rIns="0" bIns="0" rtlCol="0"/>
          <a:lstStyle/>
          <a:p>
            <a:endParaRPr/>
          </a:p>
        </p:txBody>
      </p:sp>
      <p:sp>
        <p:nvSpPr>
          <p:cNvPr id="497" name="object 497"/>
          <p:cNvSpPr/>
          <p:nvPr/>
        </p:nvSpPr>
        <p:spPr>
          <a:xfrm>
            <a:off x="5221840" y="4073652"/>
            <a:ext cx="605790" cy="6350"/>
          </a:xfrm>
          <a:custGeom>
            <a:avLst/>
            <a:gdLst/>
            <a:ahLst/>
            <a:cxnLst/>
            <a:rect l="l" t="t" r="r" b="b"/>
            <a:pathLst>
              <a:path w="605789" h="6350">
                <a:moveTo>
                  <a:pt x="137301" y="6096"/>
                </a:moveTo>
                <a:lnTo>
                  <a:pt x="0" y="6096"/>
                </a:lnTo>
                <a:lnTo>
                  <a:pt x="348" y="2329"/>
                </a:lnTo>
                <a:lnTo>
                  <a:pt x="1005" y="0"/>
                </a:lnTo>
                <a:lnTo>
                  <a:pt x="140379" y="0"/>
                </a:lnTo>
                <a:lnTo>
                  <a:pt x="137777" y="3840"/>
                </a:lnTo>
                <a:lnTo>
                  <a:pt x="137301" y="6096"/>
                </a:lnTo>
                <a:close/>
              </a:path>
              <a:path w="605789" h="6350">
                <a:moveTo>
                  <a:pt x="605324" y="6096"/>
                </a:moveTo>
                <a:lnTo>
                  <a:pt x="468023" y="6096"/>
                </a:lnTo>
                <a:lnTo>
                  <a:pt x="467547" y="3840"/>
                </a:lnTo>
                <a:lnTo>
                  <a:pt x="464945" y="0"/>
                </a:lnTo>
                <a:lnTo>
                  <a:pt x="604318" y="0"/>
                </a:lnTo>
                <a:lnTo>
                  <a:pt x="604976" y="2329"/>
                </a:lnTo>
                <a:lnTo>
                  <a:pt x="605324" y="6096"/>
                </a:lnTo>
                <a:close/>
              </a:path>
            </a:pathLst>
          </a:custGeom>
          <a:solidFill>
            <a:srgbClr val="9AA3D1"/>
          </a:solidFill>
        </p:spPr>
        <p:txBody>
          <a:bodyPr wrap="square" lIns="0" tIns="0" rIns="0" bIns="0" rtlCol="0"/>
          <a:lstStyle/>
          <a:p>
            <a:endParaRPr/>
          </a:p>
        </p:txBody>
      </p:sp>
      <p:sp>
        <p:nvSpPr>
          <p:cNvPr id="498" name="object 498"/>
          <p:cNvSpPr/>
          <p:nvPr/>
        </p:nvSpPr>
        <p:spPr>
          <a:xfrm>
            <a:off x="5222844" y="4069082"/>
            <a:ext cx="603885" cy="5080"/>
          </a:xfrm>
          <a:custGeom>
            <a:avLst/>
            <a:gdLst/>
            <a:ahLst/>
            <a:cxnLst/>
            <a:rect l="l" t="t" r="r" b="b"/>
            <a:pathLst>
              <a:path w="603885" h="5079">
                <a:moveTo>
                  <a:pt x="139373" y="4572"/>
                </a:moveTo>
                <a:lnTo>
                  <a:pt x="0" y="4572"/>
                </a:lnTo>
                <a:lnTo>
                  <a:pt x="1290" y="0"/>
                </a:lnTo>
                <a:lnTo>
                  <a:pt x="142470" y="0"/>
                </a:lnTo>
                <a:lnTo>
                  <a:pt x="139373" y="4572"/>
                </a:lnTo>
                <a:close/>
              </a:path>
              <a:path w="603885" h="5079">
                <a:moveTo>
                  <a:pt x="603313" y="4572"/>
                </a:moveTo>
                <a:lnTo>
                  <a:pt x="463939" y="4572"/>
                </a:lnTo>
                <a:lnTo>
                  <a:pt x="460842" y="0"/>
                </a:lnTo>
                <a:lnTo>
                  <a:pt x="602022" y="0"/>
                </a:lnTo>
                <a:lnTo>
                  <a:pt x="603313" y="4572"/>
                </a:lnTo>
                <a:close/>
              </a:path>
            </a:pathLst>
          </a:custGeom>
          <a:solidFill>
            <a:srgbClr val="9AA3D1"/>
          </a:solidFill>
        </p:spPr>
        <p:txBody>
          <a:bodyPr wrap="square" lIns="0" tIns="0" rIns="0" bIns="0" rtlCol="0"/>
          <a:lstStyle/>
          <a:p>
            <a:endParaRPr/>
          </a:p>
        </p:txBody>
      </p:sp>
      <p:sp>
        <p:nvSpPr>
          <p:cNvPr id="499" name="object 499"/>
          <p:cNvSpPr/>
          <p:nvPr/>
        </p:nvSpPr>
        <p:spPr>
          <a:xfrm>
            <a:off x="5224135" y="4064511"/>
            <a:ext cx="601345" cy="5080"/>
          </a:xfrm>
          <a:custGeom>
            <a:avLst/>
            <a:gdLst/>
            <a:ahLst/>
            <a:cxnLst/>
            <a:rect l="l" t="t" r="r" b="b"/>
            <a:pathLst>
              <a:path w="601345" h="5079">
                <a:moveTo>
                  <a:pt x="141179" y="4572"/>
                </a:moveTo>
                <a:lnTo>
                  <a:pt x="0" y="4572"/>
                </a:lnTo>
                <a:lnTo>
                  <a:pt x="1290" y="0"/>
                </a:lnTo>
                <a:lnTo>
                  <a:pt x="144276" y="0"/>
                </a:lnTo>
                <a:lnTo>
                  <a:pt x="141179" y="4572"/>
                </a:lnTo>
                <a:close/>
              </a:path>
              <a:path w="601345" h="5079">
                <a:moveTo>
                  <a:pt x="600731" y="4572"/>
                </a:moveTo>
                <a:lnTo>
                  <a:pt x="459551" y="4572"/>
                </a:lnTo>
                <a:lnTo>
                  <a:pt x="456454" y="0"/>
                </a:lnTo>
                <a:lnTo>
                  <a:pt x="599440" y="0"/>
                </a:lnTo>
                <a:lnTo>
                  <a:pt x="600731" y="4572"/>
                </a:lnTo>
                <a:close/>
              </a:path>
            </a:pathLst>
          </a:custGeom>
          <a:solidFill>
            <a:srgbClr val="9CA3D1"/>
          </a:solidFill>
        </p:spPr>
        <p:txBody>
          <a:bodyPr wrap="square" lIns="0" tIns="0" rIns="0" bIns="0" rtlCol="0"/>
          <a:lstStyle/>
          <a:p>
            <a:endParaRPr/>
          </a:p>
        </p:txBody>
      </p:sp>
      <p:sp>
        <p:nvSpPr>
          <p:cNvPr id="500" name="object 500"/>
          <p:cNvSpPr/>
          <p:nvPr/>
        </p:nvSpPr>
        <p:spPr>
          <a:xfrm>
            <a:off x="5225429" y="4058412"/>
            <a:ext cx="598170" cy="6350"/>
          </a:xfrm>
          <a:custGeom>
            <a:avLst/>
            <a:gdLst/>
            <a:ahLst/>
            <a:cxnLst/>
            <a:rect l="l" t="t" r="r" b="b"/>
            <a:pathLst>
              <a:path w="598170" h="6350">
                <a:moveTo>
                  <a:pt x="142985" y="6096"/>
                </a:moveTo>
                <a:lnTo>
                  <a:pt x="0" y="6096"/>
                </a:lnTo>
                <a:lnTo>
                  <a:pt x="1721" y="0"/>
                </a:lnTo>
                <a:lnTo>
                  <a:pt x="147114" y="0"/>
                </a:lnTo>
                <a:lnTo>
                  <a:pt x="142985" y="6096"/>
                </a:lnTo>
                <a:close/>
              </a:path>
              <a:path w="598170" h="6350">
                <a:moveTo>
                  <a:pt x="598149" y="6096"/>
                </a:moveTo>
                <a:lnTo>
                  <a:pt x="455163" y="6096"/>
                </a:lnTo>
                <a:lnTo>
                  <a:pt x="451034" y="0"/>
                </a:lnTo>
                <a:lnTo>
                  <a:pt x="596428" y="0"/>
                </a:lnTo>
                <a:lnTo>
                  <a:pt x="598149" y="6096"/>
                </a:lnTo>
                <a:close/>
              </a:path>
            </a:pathLst>
          </a:custGeom>
          <a:solidFill>
            <a:srgbClr val="9CA3D3"/>
          </a:solidFill>
        </p:spPr>
        <p:txBody>
          <a:bodyPr wrap="square" lIns="0" tIns="0" rIns="0" bIns="0" rtlCol="0"/>
          <a:lstStyle/>
          <a:p>
            <a:endParaRPr/>
          </a:p>
        </p:txBody>
      </p:sp>
      <p:sp>
        <p:nvSpPr>
          <p:cNvPr id="501" name="object 501"/>
          <p:cNvSpPr/>
          <p:nvPr/>
        </p:nvSpPr>
        <p:spPr>
          <a:xfrm>
            <a:off x="5227298" y="4057650"/>
            <a:ext cx="146685" cy="0"/>
          </a:xfrm>
          <a:custGeom>
            <a:avLst/>
            <a:gdLst/>
            <a:ahLst/>
            <a:cxnLst/>
            <a:rect l="l" t="t" r="r" b="b"/>
            <a:pathLst>
              <a:path w="146685">
                <a:moveTo>
                  <a:pt x="0" y="0"/>
                </a:moveTo>
                <a:lnTo>
                  <a:pt x="146425" y="0"/>
                </a:lnTo>
              </a:path>
            </a:pathLst>
          </a:custGeom>
          <a:ln w="3175">
            <a:solidFill>
              <a:srgbClr val="9CA5D3"/>
            </a:solidFill>
          </a:ln>
        </p:spPr>
        <p:txBody>
          <a:bodyPr wrap="square" lIns="0" tIns="0" rIns="0" bIns="0" rtlCol="0"/>
          <a:lstStyle/>
          <a:p>
            <a:endParaRPr/>
          </a:p>
        </p:txBody>
      </p:sp>
      <p:sp>
        <p:nvSpPr>
          <p:cNvPr id="502" name="object 502"/>
          <p:cNvSpPr/>
          <p:nvPr/>
        </p:nvSpPr>
        <p:spPr>
          <a:xfrm>
            <a:off x="5675579" y="4057650"/>
            <a:ext cx="146685" cy="0"/>
          </a:xfrm>
          <a:custGeom>
            <a:avLst/>
            <a:gdLst/>
            <a:ahLst/>
            <a:cxnLst/>
            <a:rect l="l" t="t" r="r" b="b"/>
            <a:pathLst>
              <a:path w="146685">
                <a:moveTo>
                  <a:pt x="0" y="0"/>
                </a:moveTo>
                <a:lnTo>
                  <a:pt x="146425" y="0"/>
                </a:lnTo>
              </a:path>
            </a:pathLst>
          </a:custGeom>
          <a:ln w="3175">
            <a:solidFill>
              <a:srgbClr val="9CA5D3"/>
            </a:solidFill>
          </a:ln>
        </p:spPr>
        <p:txBody>
          <a:bodyPr wrap="square" lIns="0" tIns="0" rIns="0" bIns="0" rtlCol="0"/>
          <a:lstStyle/>
          <a:p>
            <a:endParaRPr/>
          </a:p>
        </p:txBody>
      </p:sp>
      <p:sp>
        <p:nvSpPr>
          <p:cNvPr id="503" name="object 503"/>
          <p:cNvSpPr/>
          <p:nvPr/>
        </p:nvSpPr>
        <p:spPr>
          <a:xfrm>
            <a:off x="5227577" y="4049268"/>
            <a:ext cx="594360" cy="7620"/>
          </a:xfrm>
          <a:custGeom>
            <a:avLst/>
            <a:gdLst/>
            <a:ahLst/>
            <a:cxnLst/>
            <a:rect l="l" t="t" r="r" b="b"/>
            <a:pathLst>
              <a:path w="594360" h="7620">
                <a:moveTo>
                  <a:pt x="145995" y="7620"/>
                </a:moveTo>
                <a:lnTo>
                  <a:pt x="0" y="7620"/>
                </a:lnTo>
                <a:lnTo>
                  <a:pt x="2151" y="0"/>
                </a:lnTo>
                <a:lnTo>
                  <a:pt x="151157" y="0"/>
                </a:lnTo>
                <a:lnTo>
                  <a:pt x="145995" y="7620"/>
                </a:lnTo>
                <a:close/>
              </a:path>
              <a:path w="594360" h="7620">
                <a:moveTo>
                  <a:pt x="593846" y="7620"/>
                </a:moveTo>
                <a:lnTo>
                  <a:pt x="447850" y="7620"/>
                </a:lnTo>
                <a:lnTo>
                  <a:pt x="442689" y="0"/>
                </a:lnTo>
                <a:lnTo>
                  <a:pt x="591694" y="0"/>
                </a:lnTo>
                <a:lnTo>
                  <a:pt x="593846" y="7620"/>
                </a:lnTo>
                <a:close/>
              </a:path>
            </a:pathLst>
          </a:custGeom>
          <a:solidFill>
            <a:srgbClr val="9CA5D4"/>
          </a:solidFill>
        </p:spPr>
        <p:txBody>
          <a:bodyPr wrap="square" lIns="0" tIns="0" rIns="0" bIns="0" rtlCol="0"/>
          <a:lstStyle/>
          <a:p>
            <a:endParaRPr/>
          </a:p>
        </p:txBody>
      </p:sp>
      <p:sp>
        <p:nvSpPr>
          <p:cNvPr id="504" name="object 504"/>
          <p:cNvSpPr/>
          <p:nvPr/>
        </p:nvSpPr>
        <p:spPr>
          <a:xfrm>
            <a:off x="5229728" y="4046363"/>
            <a:ext cx="589915" cy="3175"/>
          </a:xfrm>
          <a:custGeom>
            <a:avLst/>
            <a:gdLst/>
            <a:ahLst/>
            <a:cxnLst/>
            <a:rect l="l" t="t" r="r" b="b"/>
            <a:pathLst>
              <a:path w="589914" h="3175">
                <a:moveTo>
                  <a:pt x="149005" y="3048"/>
                </a:moveTo>
                <a:lnTo>
                  <a:pt x="0" y="3048"/>
                </a:lnTo>
                <a:lnTo>
                  <a:pt x="860" y="0"/>
                </a:lnTo>
                <a:lnTo>
                  <a:pt x="151070" y="0"/>
                </a:lnTo>
                <a:lnTo>
                  <a:pt x="149005" y="3048"/>
                </a:lnTo>
                <a:close/>
              </a:path>
              <a:path w="589914" h="3175">
                <a:moveTo>
                  <a:pt x="589543" y="3048"/>
                </a:moveTo>
                <a:lnTo>
                  <a:pt x="440537" y="3048"/>
                </a:lnTo>
                <a:lnTo>
                  <a:pt x="438472" y="0"/>
                </a:lnTo>
                <a:lnTo>
                  <a:pt x="588682" y="0"/>
                </a:lnTo>
                <a:lnTo>
                  <a:pt x="589543" y="3048"/>
                </a:lnTo>
                <a:close/>
              </a:path>
            </a:pathLst>
          </a:custGeom>
          <a:solidFill>
            <a:srgbClr val="9CA5D4"/>
          </a:solidFill>
        </p:spPr>
        <p:txBody>
          <a:bodyPr wrap="square" lIns="0" tIns="0" rIns="0" bIns="0" rtlCol="0"/>
          <a:lstStyle/>
          <a:p>
            <a:endParaRPr/>
          </a:p>
        </p:txBody>
      </p:sp>
      <p:sp>
        <p:nvSpPr>
          <p:cNvPr id="505" name="object 505"/>
          <p:cNvSpPr/>
          <p:nvPr/>
        </p:nvSpPr>
        <p:spPr>
          <a:xfrm>
            <a:off x="5230592" y="4041648"/>
            <a:ext cx="588010" cy="5080"/>
          </a:xfrm>
          <a:custGeom>
            <a:avLst/>
            <a:gdLst/>
            <a:ahLst/>
            <a:cxnLst/>
            <a:rect l="l" t="t" r="r" b="b"/>
            <a:pathLst>
              <a:path w="588010" h="5079">
                <a:moveTo>
                  <a:pt x="150209" y="4572"/>
                </a:moveTo>
                <a:lnTo>
                  <a:pt x="0" y="4572"/>
                </a:lnTo>
                <a:lnTo>
                  <a:pt x="1290" y="0"/>
                </a:lnTo>
                <a:lnTo>
                  <a:pt x="153306" y="0"/>
                </a:lnTo>
                <a:lnTo>
                  <a:pt x="150209" y="4572"/>
                </a:lnTo>
                <a:close/>
              </a:path>
              <a:path w="588010" h="5079">
                <a:moveTo>
                  <a:pt x="587822" y="4572"/>
                </a:moveTo>
                <a:lnTo>
                  <a:pt x="437612" y="4572"/>
                </a:lnTo>
                <a:lnTo>
                  <a:pt x="434515" y="0"/>
                </a:lnTo>
                <a:lnTo>
                  <a:pt x="586531" y="0"/>
                </a:lnTo>
                <a:lnTo>
                  <a:pt x="587822" y="4572"/>
                </a:lnTo>
                <a:close/>
              </a:path>
            </a:pathLst>
          </a:custGeom>
          <a:solidFill>
            <a:srgbClr val="9EA5D4"/>
          </a:solidFill>
        </p:spPr>
        <p:txBody>
          <a:bodyPr wrap="square" lIns="0" tIns="0" rIns="0" bIns="0" rtlCol="0"/>
          <a:lstStyle/>
          <a:p>
            <a:endParaRPr/>
          </a:p>
        </p:txBody>
      </p:sp>
      <p:sp>
        <p:nvSpPr>
          <p:cNvPr id="506" name="object 506"/>
          <p:cNvSpPr/>
          <p:nvPr/>
        </p:nvSpPr>
        <p:spPr>
          <a:xfrm>
            <a:off x="5232032" y="4035552"/>
            <a:ext cx="585469" cy="6350"/>
          </a:xfrm>
          <a:custGeom>
            <a:avLst/>
            <a:gdLst/>
            <a:ahLst/>
            <a:cxnLst/>
            <a:rect l="l" t="t" r="r" b="b"/>
            <a:pathLst>
              <a:path w="585470" h="6350">
                <a:moveTo>
                  <a:pt x="152015" y="6096"/>
                </a:moveTo>
                <a:lnTo>
                  <a:pt x="0" y="6096"/>
                </a:lnTo>
                <a:lnTo>
                  <a:pt x="1721" y="0"/>
                </a:lnTo>
                <a:lnTo>
                  <a:pt x="159651" y="0"/>
                </a:lnTo>
                <a:lnTo>
                  <a:pt x="152387" y="5547"/>
                </a:lnTo>
                <a:lnTo>
                  <a:pt x="152015" y="6096"/>
                </a:lnTo>
                <a:close/>
              </a:path>
              <a:path w="585470" h="6350">
                <a:moveTo>
                  <a:pt x="585240" y="6096"/>
                </a:moveTo>
                <a:lnTo>
                  <a:pt x="433224" y="6096"/>
                </a:lnTo>
                <a:lnTo>
                  <a:pt x="432852" y="5547"/>
                </a:lnTo>
                <a:lnTo>
                  <a:pt x="425588" y="0"/>
                </a:lnTo>
                <a:lnTo>
                  <a:pt x="583519" y="0"/>
                </a:lnTo>
                <a:lnTo>
                  <a:pt x="585240" y="6096"/>
                </a:lnTo>
                <a:close/>
              </a:path>
            </a:pathLst>
          </a:custGeom>
          <a:solidFill>
            <a:srgbClr val="9EA5D6"/>
          </a:solidFill>
        </p:spPr>
        <p:txBody>
          <a:bodyPr wrap="square" lIns="0" tIns="0" rIns="0" bIns="0" rtlCol="0"/>
          <a:lstStyle/>
          <a:p>
            <a:endParaRPr/>
          </a:p>
        </p:txBody>
      </p:sp>
      <p:sp>
        <p:nvSpPr>
          <p:cNvPr id="507" name="object 507"/>
          <p:cNvSpPr/>
          <p:nvPr/>
        </p:nvSpPr>
        <p:spPr>
          <a:xfrm>
            <a:off x="5233602" y="4029456"/>
            <a:ext cx="582294" cy="6350"/>
          </a:xfrm>
          <a:custGeom>
            <a:avLst/>
            <a:gdLst/>
            <a:ahLst/>
            <a:cxnLst/>
            <a:rect l="l" t="t" r="r" b="b"/>
            <a:pathLst>
              <a:path w="582295" h="6350">
                <a:moveTo>
                  <a:pt x="157930" y="6096"/>
                </a:moveTo>
                <a:lnTo>
                  <a:pt x="0" y="6096"/>
                </a:lnTo>
                <a:lnTo>
                  <a:pt x="192" y="5412"/>
                </a:lnTo>
                <a:lnTo>
                  <a:pt x="2818" y="0"/>
                </a:lnTo>
                <a:lnTo>
                  <a:pt x="165913" y="0"/>
                </a:lnTo>
                <a:lnTo>
                  <a:pt x="157930" y="6096"/>
                </a:lnTo>
                <a:close/>
              </a:path>
              <a:path w="582295" h="6350">
                <a:moveTo>
                  <a:pt x="581797" y="6096"/>
                </a:moveTo>
                <a:lnTo>
                  <a:pt x="423867" y="6096"/>
                </a:lnTo>
                <a:lnTo>
                  <a:pt x="415884" y="0"/>
                </a:lnTo>
                <a:lnTo>
                  <a:pt x="578979" y="0"/>
                </a:lnTo>
                <a:lnTo>
                  <a:pt x="581604" y="5412"/>
                </a:lnTo>
                <a:lnTo>
                  <a:pt x="581797" y="6096"/>
                </a:lnTo>
                <a:close/>
              </a:path>
            </a:pathLst>
          </a:custGeom>
          <a:solidFill>
            <a:srgbClr val="9EA7D6"/>
          </a:solidFill>
        </p:spPr>
        <p:txBody>
          <a:bodyPr wrap="square" lIns="0" tIns="0" rIns="0" bIns="0" rtlCol="0"/>
          <a:lstStyle/>
          <a:p>
            <a:endParaRPr/>
          </a:p>
        </p:txBody>
      </p:sp>
      <p:sp>
        <p:nvSpPr>
          <p:cNvPr id="508" name="object 508"/>
          <p:cNvSpPr/>
          <p:nvPr/>
        </p:nvSpPr>
        <p:spPr>
          <a:xfrm>
            <a:off x="5236420" y="4024886"/>
            <a:ext cx="576581" cy="5080"/>
          </a:xfrm>
          <a:custGeom>
            <a:avLst/>
            <a:gdLst/>
            <a:ahLst/>
            <a:cxnLst/>
            <a:rect l="l" t="t" r="r" b="b"/>
            <a:pathLst>
              <a:path w="576579" h="5079">
                <a:moveTo>
                  <a:pt x="163095" y="4572"/>
                </a:moveTo>
                <a:lnTo>
                  <a:pt x="0" y="4572"/>
                </a:lnTo>
                <a:lnTo>
                  <a:pt x="2217" y="0"/>
                </a:lnTo>
                <a:lnTo>
                  <a:pt x="169082" y="0"/>
                </a:lnTo>
                <a:lnTo>
                  <a:pt x="163095" y="4572"/>
                </a:lnTo>
                <a:close/>
              </a:path>
              <a:path w="576579" h="5079">
                <a:moveTo>
                  <a:pt x="576160" y="4572"/>
                </a:moveTo>
                <a:lnTo>
                  <a:pt x="413065" y="4572"/>
                </a:lnTo>
                <a:lnTo>
                  <a:pt x="407078" y="0"/>
                </a:lnTo>
                <a:lnTo>
                  <a:pt x="573943" y="0"/>
                </a:lnTo>
                <a:lnTo>
                  <a:pt x="576160" y="4572"/>
                </a:lnTo>
                <a:close/>
              </a:path>
            </a:pathLst>
          </a:custGeom>
          <a:solidFill>
            <a:srgbClr val="9EA7D8"/>
          </a:solidFill>
        </p:spPr>
        <p:txBody>
          <a:bodyPr wrap="square" lIns="0" tIns="0" rIns="0" bIns="0" rtlCol="0"/>
          <a:lstStyle/>
          <a:p>
            <a:endParaRPr/>
          </a:p>
        </p:txBody>
      </p:sp>
      <p:sp>
        <p:nvSpPr>
          <p:cNvPr id="509" name="object 509"/>
          <p:cNvSpPr/>
          <p:nvPr/>
        </p:nvSpPr>
        <p:spPr>
          <a:xfrm>
            <a:off x="5238789" y="4021979"/>
            <a:ext cx="572135" cy="3175"/>
          </a:xfrm>
          <a:custGeom>
            <a:avLst/>
            <a:gdLst/>
            <a:ahLst/>
            <a:cxnLst/>
            <a:rect l="l" t="t" r="r" b="b"/>
            <a:pathLst>
              <a:path w="572135" h="3175">
                <a:moveTo>
                  <a:pt x="166864" y="3048"/>
                </a:moveTo>
                <a:lnTo>
                  <a:pt x="0" y="3048"/>
                </a:lnTo>
                <a:lnTo>
                  <a:pt x="1478" y="0"/>
                </a:lnTo>
                <a:lnTo>
                  <a:pt x="170856" y="0"/>
                </a:lnTo>
                <a:lnTo>
                  <a:pt x="166864" y="3048"/>
                </a:lnTo>
                <a:close/>
              </a:path>
              <a:path w="572135" h="3175">
                <a:moveTo>
                  <a:pt x="571725" y="3048"/>
                </a:moveTo>
                <a:lnTo>
                  <a:pt x="404860" y="3048"/>
                </a:lnTo>
                <a:lnTo>
                  <a:pt x="400869" y="0"/>
                </a:lnTo>
                <a:lnTo>
                  <a:pt x="570247" y="0"/>
                </a:lnTo>
                <a:lnTo>
                  <a:pt x="571725" y="3048"/>
                </a:lnTo>
                <a:close/>
              </a:path>
            </a:pathLst>
          </a:custGeom>
          <a:solidFill>
            <a:srgbClr val="A0A8D8"/>
          </a:solidFill>
        </p:spPr>
        <p:txBody>
          <a:bodyPr wrap="square" lIns="0" tIns="0" rIns="0" bIns="0" rtlCol="0"/>
          <a:lstStyle/>
          <a:p>
            <a:endParaRPr/>
          </a:p>
        </p:txBody>
      </p:sp>
      <p:sp>
        <p:nvSpPr>
          <p:cNvPr id="510" name="object 510"/>
          <p:cNvSpPr/>
          <p:nvPr/>
        </p:nvSpPr>
        <p:spPr>
          <a:xfrm>
            <a:off x="5240116" y="4014216"/>
            <a:ext cx="568960" cy="7620"/>
          </a:xfrm>
          <a:custGeom>
            <a:avLst/>
            <a:gdLst/>
            <a:ahLst/>
            <a:cxnLst/>
            <a:rect l="l" t="t" r="r" b="b"/>
            <a:pathLst>
              <a:path w="568960" h="7620">
                <a:moveTo>
                  <a:pt x="169377" y="7620"/>
                </a:moveTo>
                <a:lnTo>
                  <a:pt x="0" y="7620"/>
                </a:lnTo>
                <a:lnTo>
                  <a:pt x="3696" y="0"/>
                </a:lnTo>
                <a:lnTo>
                  <a:pt x="179356" y="0"/>
                </a:lnTo>
                <a:lnTo>
                  <a:pt x="169377" y="7620"/>
                </a:lnTo>
                <a:close/>
              </a:path>
              <a:path w="568960" h="7620">
                <a:moveTo>
                  <a:pt x="568768" y="7620"/>
                </a:moveTo>
                <a:lnTo>
                  <a:pt x="399390" y="7620"/>
                </a:lnTo>
                <a:lnTo>
                  <a:pt x="389411" y="0"/>
                </a:lnTo>
                <a:lnTo>
                  <a:pt x="565072" y="0"/>
                </a:lnTo>
                <a:lnTo>
                  <a:pt x="568768" y="7620"/>
                </a:lnTo>
                <a:close/>
              </a:path>
            </a:pathLst>
          </a:custGeom>
          <a:solidFill>
            <a:srgbClr val="A0A8D8"/>
          </a:solidFill>
        </p:spPr>
        <p:txBody>
          <a:bodyPr wrap="square" lIns="0" tIns="0" rIns="0" bIns="0" rtlCol="0"/>
          <a:lstStyle/>
          <a:p>
            <a:endParaRPr/>
          </a:p>
        </p:txBody>
      </p:sp>
      <p:sp>
        <p:nvSpPr>
          <p:cNvPr id="511" name="object 511"/>
          <p:cNvSpPr/>
          <p:nvPr/>
        </p:nvSpPr>
        <p:spPr>
          <a:xfrm>
            <a:off x="5243964" y="4006596"/>
            <a:ext cx="561975" cy="7620"/>
          </a:xfrm>
          <a:custGeom>
            <a:avLst/>
            <a:gdLst/>
            <a:ahLst/>
            <a:cxnLst/>
            <a:rect l="l" t="t" r="r" b="b"/>
            <a:pathLst>
              <a:path w="561975" h="7620">
                <a:moveTo>
                  <a:pt x="175660" y="7620"/>
                </a:moveTo>
                <a:lnTo>
                  <a:pt x="0" y="7620"/>
                </a:lnTo>
                <a:lnTo>
                  <a:pt x="3696" y="0"/>
                </a:lnTo>
                <a:lnTo>
                  <a:pt x="192718" y="0"/>
                </a:lnTo>
                <a:lnTo>
                  <a:pt x="178055" y="5790"/>
                </a:lnTo>
                <a:lnTo>
                  <a:pt x="175660" y="7620"/>
                </a:lnTo>
                <a:close/>
              </a:path>
              <a:path w="561975" h="7620">
                <a:moveTo>
                  <a:pt x="561376" y="7620"/>
                </a:moveTo>
                <a:lnTo>
                  <a:pt x="385715" y="7620"/>
                </a:lnTo>
                <a:lnTo>
                  <a:pt x="383320" y="5790"/>
                </a:lnTo>
                <a:lnTo>
                  <a:pt x="368657" y="0"/>
                </a:lnTo>
                <a:lnTo>
                  <a:pt x="557680" y="0"/>
                </a:lnTo>
                <a:lnTo>
                  <a:pt x="561376" y="7620"/>
                </a:lnTo>
                <a:close/>
              </a:path>
            </a:pathLst>
          </a:custGeom>
          <a:solidFill>
            <a:srgbClr val="A1A8DA"/>
          </a:solidFill>
        </p:spPr>
        <p:txBody>
          <a:bodyPr wrap="square" lIns="0" tIns="0" rIns="0" bIns="0" rtlCol="0"/>
          <a:lstStyle/>
          <a:p>
            <a:endParaRPr/>
          </a:p>
        </p:txBody>
      </p:sp>
      <p:sp>
        <p:nvSpPr>
          <p:cNvPr id="512" name="object 512"/>
          <p:cNvSpPr/>
          <p:nvPr/>
        </p:nvSpPr>
        <p:spPr>
          <a:xfrm>
            <a:off x="5247660" y="4002024"/>
            <a:ext cx="554355" cy="5080"/>
          </a:xfrm>
          <a:custGeom>
            <a:avLst/>
            <a:gdLst/>
            <a:ahLst/>
            <a:cxnLst/>
            <a:rect l="l" t="t" r="r" b="b"/>
            <a:pathLst>
              <a:path w="554354" h="5079">
                <a:moveTo>
                  <a:pt x="189022" y="4572"/>
                </a:moveTo>
                <a:lnTo>
                  <a:pt x="0" y="4572"/>
                </a:lnTo>
                <a:lnTo>
                  <a:pt x="2217" y="0"/>
                </a:lnTo>
                <a:lnTo>
                  <a:pt x="200599" y="0"/>
                </a:lnTo>
                <a:lnTo>
                  <a:pt x="189022" y="4572"/>
                </a:lnTo>
                <a:close/>
              </a:path>
              <a:path w="554354" h="5079">
                <a:moveTo>
                  <a:pt x="553984" y="4572"/>
                </a:moveTo>
                <a:lnTo>
                  <a:pt x="364961" y="4572"/>
                </a:lnTo>
                <a:lnTo>
                  <a:pt x="353384" y="0"/>
                </a:lnTo>
                <a:lnTo>
                  <a:pt x="551766" y="0"/>
                </a:lnTo>
                <a:lnTo>
                  <a:pt x="553984" y="4572"/>
                </a:lnTo>
                <a:close/>
              </a:path>
            </a:pathLst>
          </a:custGeom>
          <a:solidFill>
            <a:srgbClr val="A1A8DB"/>
          </a:solidFill>
        </p:spPr>
        <p:txBody>
          <a:bodyPr wrap="square" lIns="0" tIns="0" rIns="0" bIns="0" rtlCol="0"/>
          <a:lstStyle/>
          <a:p>
            <a:endParaRPr/>
          </a:p>
        </p:txBody>
      </p:sp>
      <p:sp>
        <p:nvSpPr>
          <p:cNvPr id="513" name="object 513"/>
          <p:cNvSpPr/>
          <p:nvPr/>
        </p:nvSpPr>
        <p:spPr>
          <a:xfrm>
            <a:off x="5249726" y="3999119"/>
            <a:ext cx="549910" cy="3175"/>
          </a:xfrm>
          <a:custGeom>
            <a:avLst/>
            <a:gdLst/>
            <a:ahLst/>
            <a:cxnLst/>
            <a:rect l="l" t="t" r="r" b="b"/>
            <a:pathLst>
              <a:path w="549910" h="3175">
                <a:moveTo>
                  <a:pt x="198381" y="3048"/>
                </a:moveTo>
                <a:lnTo>
                  <a:pt x="0" y="3048"/>
                </a:lnTo>
                <a:lnTo>
                  <a:pt x="1478" y="0"/>
                </a:lnTo>
                <a:lnTo>
                  <a:pt x="206099" y="0"/>
                </a:lnTo>
                <a:lnTo>
                  <a:pt x="198381" y="3048"/>
                </a:lnTo>
                <a:close/>
              </a:path>
              <a:path w="549910" h="3175">
                <a:moveTo>
                  <a:pt x="549548" y="3048"/>
                </a:moveTo>
                <a:lnTo>
                  <a:pt x="351167" y="3048"/>
                </a:lnTo>
                <a:lnTo>
                  <a:pt x="343449" y="0"/>
                </a:lnTo>
                <a:lnTo>
                  <a:pt x="548070" y="0"/>
                </a:lnTo>
                <a:lnTo>
                  <a:pt x="549548" y="3048"/>
                </a:lnTo>
                <a:close/>
              </a:path>
            </a:pathLst>
          </a:custGeom>
          <a:solidFill>
            <a:srgbClr val="A1AADB"/>
          </a:solidFill>
        </p:spPr>
        <p:txBody>
          <a:bodyPr wrap="square" lIns="0" tIns="0" rIns="0" bIns="0" rtlCol="0"/>
          <a:lstStyle/>
          <a:p>
            <a:endParaRPr/>
          </a:p>
        </p:txBody>
      </p:sp>
      <p:sp>
        <p:nvSpPr>
          <p:cNvPr id="514" name="object 514"/>
          <p:cNvSpPr/>
          <p:nvPr/>
        </p:nvSpPr>
        <p:spPr>
          <a:xfrm>
            <a:off x="5251356" y="3991356"/>
            <a:ext cx="546735" cy="7620"/>
          </a:xfrm>
          <a:custGeom>
            <a:avLst/>
            <a:gdLst/>
            <a:ahLst/>
            <a:cxnLst/>
            <a:rect l="l" t="t" r="r" b="b"/>
            <a:pathLst>
              <a:path w="546735" h="7620">
                <a:moveTo>
                  <a:pt x="204620" y="7620"/>
                </a:moveTo>
                <a:lnTo>
                  <a:pt x="0" y="7620"/>
                </a:lnTo>
                <a:lnTo>
                  <a:pt x="1165" y="5216"/>
                </a:lnTo>
                <a:lnTo>
                  <a:pt x="4885" y="0"/>
                </a:lnTo>
                <a:lnTo>
                  <a:pt x="236174" y="0"/>
                </a:lnTo>
                <a:lnTo>
                  <a:pt x="218358" y="2194"/>
                </a:lnTo>
                <a:lnTo>
                  <a:pt x="204620" y="7620"/>
                </a:lnTo>
                <a:close/>
              </a:path>
              <a:path w="546735" h="7620">
                <a:moveTo>
                  <a:pt x="546591" y="7620"/>
                </a:moveTo>
                <a:lnTo>
                  <a:pt x="341971" y="7620"/>
                </a:lnTo>
                <a:lnTo>
                  <a:pt x="328233" y="2194"/>
                </a:lnTo>
                <a:lnTo>
                  <a:pt x="310417" y="0"/>
                </a:lnTo>
                <a:lnTo>
                  <a:pt x="541706" y="0"/>
                </a:lnTo>
                <a:lnTo>
                  <a:pt x="545425" y="5216"/>
                </a:lnTo>
                <a:lnTo>
                  <a:pt x="546591" y="7620"/>
                </a:lnTo>
                <a:close/>
              </a:path>
            </a:pathLst>
          </a:custGeom>
          <a:solidFill>
            <a:srgbClr val="A1AADB"/>
          </a:solidFill>
        </p:spPr>
        <p:txBody>
          <a:bodyPr wrap="square" lIns="0" tIns="0" rIns="0" bIns="0" rtlCol="0"/>
          <a:lstStyle/>
          <a:p>
            <a:endParaRPr/>
          </a:p>
        </p:txBody>
      </p:sp>
      <p:sp>
        <p:nvSpPr>
          <p:cNvPr id="515" name="object 515"/>
          <p:cNvSpPr/>
          <p:nvPr/>
        </p:nvSpPr>
        <p:spPr>
          <a:xfrm>
            <a:off x="5256089" y="3989833"/>
            <a:ext cx="537210" cy="1904"/>
          </a:xfrm>
          <a:custGeom>
            <a:avLst/>
            <a:gdLst/>
            <a:ahLst/>
            <a:cxnLst/>
            <a:rect l="l" t="t" r="r" b="b"/>
            <a:pathLst>
              <a:path w="537210" h="1904">
                <a:moveTo>
                  <a:pt x="231288" y="1524"/>
                </a:moveTo>
                <a:lnTo>
                  <a:pt x="0" y="1524"/>
                </a:lnTo>
                <a:lnTo>
                  <a:pt x="1086" y="0"/>
                </a:lnTo>
                <a:lnTo>
                  <a:pt x="243662" y="0"/>
                </a:lnTo>
                <a:lnTo>
                  <a:pt x="231288" y="1524"/>
                </a:lnTo>
                <a:close/>
              </a:path>
              <a:path w="537210" h="1904">
                <a:moveTo>
                  <a:pt x="536821" y="1524"/>
                </a:moveTo>
                <a:lnTo>
                  <a:pt x="305532" y="1524"/>
                </a:lnTo>
                <a:lnTo>
                  <a:pt x="293159" y="0"/>
                </a:lnTo>
                <a:lnTo>
                  <a:pt x="535734" y="0"/>
                </a:lnTo>
                <a:lnTo>
                  <a:pt x="536821" y="1524"/>
                </a:lnTo>
                <a:close/>
              </a:path>
            </a:pathLst>
          </a:custGeom>
          <a:solidFill>
            <a:srgbClr val="A3AADB"/>
          </a:solidFill>
        </p:spPr>
        <p:txBody>
          <a:bodyPr wrap="square" lIns="0" tIns="0" rIns="0" bIns="0" rtlCol="0"/>
          <a:lstStyle/>
          <a:p>
            <a:endParaRPr/>
          </a:p>
        </p:txBody>
      </p:sp>
      <p:sp>
        <p:nvSpPr>
          <p:cNvPr id="516" name="object 516"/>
          <p:cNvSpPr/>
          <p:nvPr/>
        </p:nvSpPr>
        <p:spPr>
          <a:xfrm>
            <a:off x="5257176" y="3980831"/>
            <a:ext cx="534670" cy="9525"/>
          </a:xfrm>
          <a:custGeom>
            <a:avLst/>
            <a:gdLst/>
            <a:ahLst/>
            <a:cxnLst/>
            <a:rect l="l" t="t" r="r" b="b"/>
            <a:pathLst>
              <a:path w="534670" h="9525">
                <a:moveTo>
                  <a:pt x="242575" y="9144"/>
                </a:moveTo>
                <a:lnTo>
                  <a:pt x="0" y="9144"/>
                </a:lnTo>
                <a:lnTo>
                  <a:pt x="6519" y="0"/>
                </a:lnTo>
                <a:lnTo>
                  <a:pt x="528128" y="0"/>
                </a:lnTo>
                <a:lnTo>
                  <a:pt x="532474" y="6095"/>
                </a:lnTo>
                <a:lnTo>
                  <a:pt x="267324" y="6095"/>
                </a:lnTo>
                <a:lnTo>
                  <a:pt x="242575" y="9144"/>
                </a:lnTo>
                <a:close/>
              </a:path>
              <a:path w="534670" h="9525">
                <a:moveTo>
                  <a:pt x="534648" y="9144"/>
                </a:moveTo>
                <a:lnTo>
                  <a:pt x="292072" y="9144"/>
                </a:lnTo>
                <a:lnTo>
                  <a:pt x="267324" y="6095"/>
                </a:lnTo>
                <a:lnTo>
                  <a:pt x="532474" y="6095"/>
                </a:lnTo>
                <a:lnTo>
                  <a:pt x="534648" y="9144"/>
                </a:lnTo>
                <a:close/>
              </a:path>
            </a:pathLst>
          </a:custGeom>
          <a:solidFill>
            <a:srgbClr val="A3AADD"/>
          </a:solidFill>
        </p:spPr>
        <p:txBody>
          <a:bodyPr wrap="square" lIns="0" tIns="0" rIns="0" bIns="0" rtlCol="0"/>
          <a:lstStyle/>
          <a:p>
            <a:endParaRPr/>
          </a:p>
        </p:txBody>
      </p:sp>
      <p:sp>
        <p:nvSpPr>
          <p:cNvPr id="517" name="object 517"/>
          <p:cNvSpPr/>
          <p:nvPr/>
        </p:nvSpPr>
        <p:spPr>
          <a:xfrm>
            <a:off x="5263695" y="3968496"/>
            <a:ext cx="521970" cy="12700"/>
          </a:xfrm>
          <a:custGeom>
            <a:avLst/>
            <a:gdLst/>
            <a:ahLst/>
            <a:cxnLst/>
            <a:rect l="l" t="t" r="r" b="b"/>
            <a:pathLst>
              <a:path w="521970" h="12700">
                <a:moveTo>
                  <a:pt x="0" y="12192"/>
                </a:moveTo>
                <a:lnTo>
                  <a:pt x="521608" y="12192"/>
                </a:lnTo>
                <a:lnTo>
                  <a:pt x="521608" y="0"/>
                </a:lnTo>
                <a:lnTo>
                  <a:pt x="0" y="0"/>
                </a:lnTo>
                <a:lnTo>
                  <a:pt x="0" y="12192"/>
                </a:lnTo>
                <a:close/>
              </a:path>
            </a:pathLst>
          </a:custGeom>
          <a:solidFill>
            <a:srgbClr val="A3ACDD"/>
          </a:solidFill>
        </p:spPr>
        <p:txBody>
          <a:bodyPr wrap="square" lIns="0" tIns="0" rIns="0" bIns="0" rtlCol="0"/>
          <a:lstStyle/>
          <a:p>
            <a:endParaRPr/>
          </a:p>
        </p:txBody>
      </p:sp>
      <p:sp>
        <p:nvSpPr>
          <p:cNvPr id="518" name="object 518"/>
          <p:cNvSpPr/>
          <p:nvPr/>
        </p:nvSpPr>
        <p:spPr>
          <a:xfrm>
            <a:off x="5272540" y="3963162"/>
            <a:ext cx="504825" cy="0"/>
          </a:xfrm>
          <a:custGeom>
            <a:avLst/>
            <a:gdLst/>
            <a:ahLst/>
            <a:cxnLst/>
            <a:rect l="l" t="t" r="r" b="b"/>
            <a:pathLst>
              <a:path w="504825">
                <a:moveTo>
                  <a:pt x="0" y="0"/>
                </a:moveTo>
                <a:lnTo>
                  <a:pt x="504223" y="0"/>
                </a:lnTo>
              </a:path>
            </a:pathLst>
          </a:custGeom>
          <a:ln w="10668">
            <a:solidFill>
              <a:srgbClr val="A5ACDF"/>
            </a:solidFill>
          </a:ln>
        </p:spPr>
        <p:txBody>
          <a:bodyPr wrap="square" lIns="0" tIns="0" rIns="0" bIns="0" rtlCol="0"/>
          <a:lstStyle/>
          <a:p>
            <a:endParaRPr/>
          </a:p>
        </p:txBody>
      </p:sp>
      <p:sp>
        <p:nvSpPr>
          <p:cNvPr id="519" name="object 519"/>
          <p:cNvSpPr/>
          <p:nvPr/>
        </p:nvSpPr>
        <p:spPr>
          <a:xfrm>
            <a:off x="5281034" y="3936492"/>
            <a:ext cx="487046" cy="21590"/>
          </a:xfrm>
          <a:custGeom>
            <a:avLst/>
            <a:gdLst/>
            <a:ahLst/>
            <a:cxnLst/>
            <a:rect l="l" t="t" r="r" b="b"/>
            <a:pathLst>
              <a:path w="487045" h="21589">
                <a:moveTo>
                  <a:pt x="0" y="21336"/>
                </a:moveTo>
                <a:lnTo>
                  <a:pt x="486931" y="21336"/>
                </a:lnTo>
                <a:lnTo>
                  <a:pt x="486931" y="0"/>
                </a:lnTo>
                <a:lnTo>
                  <a:pt x="0" y="0"/>
                </a:lnTo>
                <a:lnTo>
                  <a:pt x="0" y="21336"/>
                </a:lnTo>
                <a:close/>
              </a:path>
            </a:pathLst>
          </a:custGeom>
          <a:solidFill>
            <a:srgbClr val="A5AEDF"/>
          </a:solidFill>
        </p:spPr>
        <p:txBody>
          <a:bodyPr wrap="square" lIns="0" tIns="0" rIns="0" bIns="0" rtlCol="0"/>
          <a:lstStyle/>
          <a:p>
            <a:endParaRPr/>
          </a:p>
        </p:txBody>
      </p:sp>
      <p:sp>
        <p:nvSpPr>
          <p:cNvPr id="520" name="object 520"/>
          <p:cNvSpPr/>
          <p:nvPr/>
        </p:nvSpPr>
        <p:spPr>
          <a:xfrm>
            <a:off x="5302078" y="3902964"/>
            <a:ext cx="445134" cy="33655"/>
          </a:xfrm>
          <a:custGeom>
            <a:avLst/>
            <a:gdLst/>
            <a:ahLst/>
            <a:cxnLst/>
            <a:rect l="l" t="t" r="r" b="b"/>
            <a:pathLst>
              <a:path w="445135" h="33654">
                <a:moveTo>
                  <a:pt x="0" y="33528"/>
                </a:moveTo>
                <a:lnTo>
                  <a:pt x="444846" y="33528"/>
                </a:lnTo>
                <a:lnTo>
                  <a:pt x="444846" y="0"/>
                </a:lnTo>
                <a:lnTo>
                  <a:pt x="0" y="0"/>
                </a:lnTo>
                <a:lnTo>
                  <a:pt x="0" y="33528"/>
                </a:lnTo>
                <a:close/>
              </a:path>
            </a:pathLst>
          </a:custGeom>
          <a:solidFill>
            <a:srgbClr val="A5AEE1"/>
          </a:solidFill>
        </p:spPr>
        <p:txBody>
          <a:bodyPr wrap="square" lIns="0" tIns="0" rIns="0" bIns="0" rtlCol="0"/>
          <a:lstStyle/>
          <a:p>
            <a:endParaRPr/>
          </a:p>
        </p:txBody>
      </p:sp>
      <p:sp>
        <p:nvSpPr>
          <p:cNvPr id="521" name="object 521"/>
          <p:cNvSpPr/>
          <p:nvPr/>
        </p:nvSpPr>
        <p:spPr>
          <a:xfrm>
            <a:off x="5345472" y="3869436"/>
            <a:ext cx="358140" cy="33655"/>
          </a:xfrm>
          <a:custGeom>
            <a:avLst/>
            <a:gdLst/>
            <a:ahLst/>
            <a:cxnLst/>
            <a:rect l="l" t="t" r="r" b="b"/>
            <a:pathLst>
              <a:path w="358139" h="33654">
                <a:moveTo>
                  <a:pt x="0" y="33528"/>
                </a:moveTo>
                <a:lnTo>
                  <a:pt x="358056" y="33528"/>
                </a:lnTo>
                <a:lnTo>
                  <a:pt x="358056" y="0"/>
                </a:lnTo>
                <a:lnTo>
                  <a:pt x="0" y="0"/>
                </a:lnTo>
                <a:lnTo>
                  <a:pt x="0" y="33528"/>
                </a:lnTo>
                <a:close/>
              </a:path>
            </a:pathLst>
          </a:custGeom>
          <a:solidFill>
            <a:srgbClr val="A5AEE1"/>
          </a:solidFill>
        </p:spPr>
        <p:txBody>
          <a:bodyPr wrap="square" lIns="0" tIns="0" rIns="0" bIns="0" rtlCol="0"/>
          <a:lstStyle/>
          <a:p>
            <a:endParaRPr/>
          </a:p>
        </p:txBody>
      </p:sp>
      <p:sp>
        <p:nvSpPr>
          <p:cNvPr id="522" name="object 522"/>
          <p:cNvSpPr/>
          <p:nvPr/>
        </p:nvSpPr>
        <p:spPr>
          <a:xfrm>
            <a:off x="5418907" y="3852814"/>
            <a:ext cx="211454" cy="17145"/>
          </a:xfrm>
          <a:custGeom>
            <a:avLst/>
            <a:gdLst/>
            <a:ahLst/>
            <a:cxnLst/>
            <a:rect l="l" t="t" r="r" b="b"/>
            <a:pathLst>
              <a:path w="211454" h="17145">
                <a:moveTo>
                  <a:pt x="0" y="16764"/>
                </a:moveTo>
                <a:lnTo>
                  <a:pt x="211183" y="16764"/>
                </a:lnTo>
                <a:lnTo>
                  <a:pt x="211183" y="0"/>
                </a:lnTo>
                <a:lnTo>
                  <a:pt x="0" y="0"/>
                </a:lnTo>
                <a:lnTo>
                  <a:pt x="0" y="16764"/>
                </a:lnTo>
                <a:close/>
              </a:path>
            </a:pathLst>
          </a:custGeom>
          <a:solidFill>
            <a:srgbClr val="A5AEE2"/>
          </a:solidFill>
        </p:spPr>
        <p:txBody>
          <a:bodyPr wrap="square" lIns="0" tIns="0" rIns="0" bIns="0" rtlCol="0"/>
          <a:lstStyle/>
          <a:p>
            <a:endParaRPr/>
          </a:p>
        </p:txBody>
      </p:sp>
      <p:sp>
        <p:nvSpPr>
          <p:cNvPr id="523" name="object 523"/>
          <p:cNvSpPr/>
          <p:nvPr/>
        </p:nvSpPr>
        <p:spPr>
          <a:xfrm>
            <a:off x="5224272" y="3845052"/>
            <a:ext cx="611505" cy="532130"/>
          </a:xfrm>
          <a:custGeom>
            <a:avLst/>
            <a:gdLst/>
            <a:ahLst/>
            <a:cxnLst/>
            <a:rect l="l" t="t" r="r" b="b"/>
            <a:pathLst>
              <a:path w="611504" h="532129">
                <a:moveTo>
                  <a:pt x="306324" y="531876"/>
                </a:moveTo>
                <a:lnTo>
                  <a:pt x="256640" y="528399"/>
                </a:lnTo>
                <a:lnTo>
                  <a:pt x="209507" y="518330"/>
                </a:lnTo>
                <a:lnTo>
                  <a:pt x="165556" y="502208"/>
                </a:lnTo>
                <a:lnTo>
                  <a:pt x="125419" y="480572"/>
                </a:lnTo>
                <a:lnTo>
                  <a:pt x="89725" y="453961"/>
                </a:lnTo>
                <a:lnTo>
                  <a:pt x="59106" y="422916"/>
                </a:lnTo>
                <a:lnTo>
                  <a:pt x="34193" y="387975"/>
                </a:lnTo>
                <a:lnTo>
                  <a:pt x="15617" y="349678"/>
                </a:lnTo>
                <a:lnTo>
                  <a:pt x="4009" y="308565"/>
                </a:lnTo>
                <a:lnTo>
                  <a:pt x="0" y="265176"/>
                </a:lnTo>
                <a:lnTo>
                  <a:pt x="4009" y="222199"/>
                </a:lnTo>
                <a:lnTo>
                  <a:pt x="15617" y="181416"/>
                </a:lnTo>
                <a:lnTo>
                  <a:pt x="34193" y="143377"/>
                </a:lnTo>
                <a:lnTo>
                  <a:pt x="59106" y="108630"/>
                </a:lnTo>
                <a:lnTo>
                  <a:pt x="89725" y="77724"/>
                </a:lnTo>
                <a:lnTo>
                  <a:pt x="125419" y="51206"/>
                </a:lnTo>
                <a:lnTo>
                  <a:pt x="165556" y="29626"/>
                </a:lnTo>
                <a:lnTo>
                  <a:pt x="209507" y="13533"/>
                </a:lnTo>
                <a:lnTo>
                  <a:pt x="256640" y="3474"/>
                </a:lnTo>
                <a:lnTo>
                  <a:pt x="306324" y="0"/>
                </a:lnTo>
                <a:lnTo>
                  <a:pt x="355594" y="3474"/>
                </a:lnTo>
                <a:lnTo>
                  <a:pt x="402396" y="13533"/>
                </a:lnTo>
                <a:lnTo>
                  <a:pt x="446090" y="29626"/>
                </a:lnTo>
                <a:lnTo>
                  <a:pt x="486034" y="51206"/>
                </a:lnTo>
                <a:lnTo>
                  <a:pt x="521589" y="77724"/>
                </a:lnTo>
                <a:lnTo>
                  <a:pt x="552114" y="108630"/>
                </a:lnTo>
                <a:lnTo>
                  <a:pt x="569252" y="132588"/>
                </a:lnTo>
                <a:lnTo>
                  <a:pt x="306324" y="132588"/>
                </a:lnTo>
                <a:lnTo>
                  <a:pt x="251386" y="139354"/>
                </a:lnTo>
                <a:lnTo>
                  <a:pt x="203691" y="158191"/>
                </a:lnTo>
                <a:lnTo>
                  <a:pt x="166091" y="186903"/>
                </a:lnTo>
                <a:lnTo>
                  <a:pt x="141439" y="223296"/>
                </a:lnTo>
                <a:lnTo>
                  <a:pt x="132588" y="265176"/>
                </a:lnTo>
                <a:lnTo>
                  <a:pt x="141439" y="307799"/>
                </a:lnTo>
                <a:lnTo>
                  <a:pt x="166091" y="344643"/>
                </a:lnTo>
                <a:lnTo>
                  <a:pt x="203691" y="373587"/>
                </a:lnTo>
                <a:lnTo>
                  <a:pt x="251386" y="392509"/>
                </a:lnTo>
                <a:lnTo>
                  <a:pt x="306324" y="399288"/>
                </a:lnTo>
                <a:lnTo>
                  <a:pt x="568923" y="399288"/>
                </a:lnTo>
                <a:lnTo>
                  <a:pt x="552114" y="422916"/>
                </a:lnTo>
                <a:lnTo>
                  <a:pt x="521589" y="453961"/>
                </a:lnTo>
                <a:lnTo>
                  <a:pt x="486034" y="480572"/>
                </a:lnTo>
                <a:lnTo>
                  <a:pt x="446090" y="502208"/>
                </a:lnTo>
                <a:lnTo>
                  <a:pt x="402396" y="518330"/>
                </a:lnTo>
                <a:lnTo>
                  <a:pt x="355594" y="528399"/>
                </a:lnTo>
                <a:lnTo>
                  <a:pt x="306324" y="531876"/>
                </a:lnTo>
                <a:close/>
              </a:path>
              <a:path w="611504" h="532129">
                <a:moveTo>
                  <a:pt x="568923" y="399288"/>
                </a:moveTo>
                <a:lnTo>
                  <a:pt x="306324" y="399288"/>
                </a:lnTo>
                <a:lnTo>
                  <a:pt x="360517" y="392509"/>
                </a:lnTo>
                <a:lnTo>
                  <a:pt x="407761" y="373587"/>
                </a:lnTo>
                <a:lnTo>
                  <a:pt x="445129" y="344643"/>
                </a:lnTo>
                <a:lnTo>
                  <a:pt x="469696" y="307799"/>
                </a:lnTo>
                <a:lnTo>
                  <a:pt x="478536" y="265176"/>
                </a:lnTo>
                <a:lnTo>
                  <a:pt x="469696" y="223296"/>
                </a:lnTo>
                <a:lnTo>
                  <a:pt x="445129" y="186903"/>
                </a:lnTo>
                <a:lnTo>
                  <a:pt x="407761" y="158191"/>
                </a:lnTo>
                <a:lnTo>
                  <a:pt x="360517" y="139354"/>
                </a:lnTo>
                <a:lnTo>
                  <a:pt x="306324" y="132588"/>
                </a:lnTo>
                <a:lnTo>
                  <a:pt x="569252" y="132588"/>
                </a:lnTo>
                <a:lnTo>
                  <a:pt x="576971" y="143377"/>
                </a:lnTo>
                <a:lnTo>
                  <a:pt x="595518" y="181416"/>
                </a:lnTo>
                <a:lnTo>
                  <a:pt x="607115" y="222199"/>
                </a:lnTo>
                <a:lnTo>
                  <a:pt x="611124" y="265176"/>
                </a:lnTo>
                <a:lnTo>
                  <a:pt x="607115" y="308565"/>
                </a:lnTo>
                <a:lnTo>
                  <a:pt x="595518" y="349678"/>
                </a:lnTo>
                <a:lnTo>
                  <a:pt x="576971" y="387975"/>
                </a:lnTo>
                <a:lnTo>
                  <a:pt x="568923" y="399288"/>
                </a:lnTo>
                <a:close/>
              </a:path>
            </a:pathLst>
          </a:custGeom>
          <a:solidFill>
            <a:srgbClr val="D8D8D8"/>
          </a:solidFill>
        </p:spPr>
        <p:txBody>
          <a:bodyPr wrap="square" lIns="0" tIns="0" rIns="0" bIns="0" rtlCol="0"/>
          <a:lstStyle/>
          <a:p>
            <a:endParaRPr/>
          </a:p>
        </p:txBody>
      </p:sp>
      <p:sp>
        <p:nvSpPr>
          <p:cNvPr id="524" name="object 524"/>
          <p:cNvSpPr txBox="1">
            <a:spLocks noGrp="1"/>
          </p:cNvSpPr>
          <p:nvPr>
            <p:ph type="title"/>
          </p:nvPr>
        </p:nvSpPr>
        <p:spPr>
          <a:xfrm>
            <a:off x="-488888" y="927302"/>
            <a:ext cx="10692765" cy="694243"/>
          </a:xfrm>
          <a:prstGeom prst="rect">
            <a:avLst/>
          </a:prstGeom>
        </p:spPr>
        <p:txBody>
          <a:bodyPr vert="horz" wrap="square" lIns="0" tIns="16969" rIns="0" bIns="0" rtlCol="0">
            <a:spAutoFit/>
          </a:bodyPr>
          <a:lstStyle/>
          <a:p>
            <a:pPr marL="3371445" algn="l">
              <a:spcBef>
                <a:spcPts val="135"/>
              </a:spcBef>
            </a:pPr>
            <a:r>
              <a:rPr sz="4400" spc="5" dirty="0"/>
              <a:t>Yükseköğretim </a:t>
            </a:r>
            <a:r>
              <a:rPr sz="4400" spc="10" dirty="0"/>
              <a:t>Kurumları</a:t>
            </a:r>
            <a:r>
              <a:rPr sz="4400" spc="-44" dirty="0"/>
              <a:t> </a:t>
            </a:r>
            <a:r>
              <a:rPr sz="4400" dirty="0"/>
              <a:t>Sınavı</a:t>
            </a:r>
          </a:p>
        </p:txBody>
      </p:sp>
      <p:sp>
        <p:nvSpPr>
          <p:cNvPr id="525" name="object 525"/>
          <p:cNvSpPr txBox="1"/>
          <p:nvPr/>
        </p:nvSpPr>
        <p:spPr>
          <a:xfrm>
            <a:off x="10100099" y="6539910"/>
            <a:ext cx="118745" cy="333425"/>
          </a:xfrm>
          <a:prstGeom prst="rect">
            <a:avLst/>
          </a:prstGeom>
        </p:spPr>
        <p:txBody>
          <a:bodyPr vert="horz" wrap="square" lIns="0" tIns="0" rIns="0" bIns="0" rtlCol="0">
            <a:spAutoFit/>
          </a:bodyPr>
          <a:lstStyle/>
          <a:p>
            <a:pPr marL="25103">
              <a:lnSpc>
                <a:spcPts val="1250"/>
              </a:lnSpc>
            </a:pPr>
            <a:fld id="{81D60167-4931-47E6-BA6A-407CBD079E47}" type="slidenum">
              <a:rPr sz="1000" dirty="0">
                <a:solidFill>
                  <a:srgbClr val="898989"/>
                </a:solidFill>
                <a:latin typeface="Times New Roman"/>
                <a:cs typeface="Times New Roman"/>
              </a:rPr>
              <a:pPr marL="25103">
                <a:lnSpc>
                  <a:spcPts val="1250"/>
                </a:lnSpc>
              </a:pPr>
              <a:t>22</a:t>
            </a:fld>
            <a:endParaRPr sz="1000">
              <a:latin typeface="Times New Roman"/>
              <a:cs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graphicFrame>
        <p:nvGraphicFramePr>
          <p:cNvPr id="18" name="Diyagram 17"/>
          <p:cNvGraphicFramePr/>
          <p:nvPr>
            <p:extLst>
              <p:ext uri="{D42A27DB-BD31-4B8C-83A1-F6EECF244321}">
                <p14:modId xmlns:p14="http://schemas.microsoft.com/office/powerpoint/2010/main" xmlns="" val="2884367760"/>
              </p:ext>
            </p:extLst>
          </p:nvPr>
        </p:nvGraphicFramePr>
        <p:xfrm>
          <a:off x="1460500" y="309750"/>
          <a:ext cx="7128933" cy="72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Tablo 10"/>
          <p:cNvGraphicFramePr>
            <a:graphicFrameLocks noGrp="1"/>
          </p:cNvGraphicFramePr>
          <p:nvPr>
            <p:extLst>
              <p:ext uri="{D42A27DB-BD31-4B8C-83A1-F6EECF244321}">
                <p14:modId xmlns:p14="http://schemas.microsoft.com/office/powerpoint/2010/main" xmlns="" val="128659367"/>
              </p:ext>
            </p:extLst>
          </p:nvPr>
        </p:nvGraphicFramePr>
        <p:xfrm>
          <a:off x="1993929" y="1222887"/>
          <a:ext cx="5715001" cy="6048355"/>
        </p:xfrm>
        <a:graphic>
          <a:graphicData uri="http://schemas.openxmlformats.org/drawingml/2006/table">
            <a:tbl>
              <a:tblPr firstRow="1" firstCol="1" lastRow="1" lastCol="1" bandRow="1" bandCol="1"/>
              <a:tblGrid>
                <a:gridCol w="4786471"/>
                <a:gridCol w="928530"/>
              </a:tblGrid>
              <a:tr h="362789">
                <a:tc>
                  <a:txBody>
                    <a:bodyPr/>
                    <a:lstStyle/>
                    <a:p>
                      <a:pPr>
                        <a:spcBef>
                          <a:spcPts val="10"/>
                        </a:spcBef>
                        <a:spcAft>
                          <a:spcPts val="0"/>
                        </a:spcAft>
                      </a:pPr>
                      <a:r>
                        <a:rPr lang="en-US" sz="900" b="1" dirty="0">
                          <a:effectLst/>
                          <a:latin typeface="Times New Roman"/>
                          <a:ea typeface="Times New Roman"/>
                        </a:rPr>
                        <a:t> </a:t>
                      </a:r>
                      <a:endParaRPr lang="tr-TR" sz="900" dirty="0">
                        <a:effectLst/>
                        <a:latin typeface="Times New Roman"/>
                        <a:ea typeface="Times New Roman"/>
                      </a:endParaRPr>
                    </a:p>
                    <a:p>
                      <a:pPr marL="72390">
                        <a:spcAft>
                          <a:spcPts val="0"/>
                        </a:spcAft>
                      </a:pPr>
                      <a:r>
                        <a:rPr lang="en-US" sz="1000" b="1" dirty="0">
                          <a:effectLst/>
                          <a:latin typeface="Times New Roman"/>
                          <a:ea typeface="Times New Roman"/>
                        </a:rPr>
                        <a:t>TESTLER</a:t>
                      </a:r>
                      <a:endParaRPr lang="tr-TR"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171450" marR="147320" indent="33020">
                        <a:lnSpc>
                          <a:spcPts val="1370"/>
                        </a:lnSpc>
                        <a:spcBef>
                          <a:spcPts val="5"/>
                        </a:spcBef>
                        <a:spcAft>
                          <a:spcPts val="0"/>
                        </a:spcAft>
                      </a:pPr>
                      <a:r>
                        <a:rPr lang="en-US" sz="1000" b="1">
                          <a:effectLst/>
                          <a:latin typeface="Times New Roman"/>
                          <a:ea typeface="Times New Roman"/>
                        </a:rPr>
                        <a:t>Soru Sayısı</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45534">
                <a:tc gridSpan="2">
                  <a:txBody>
                    <a:bodyPr/>
                    <a:lstStyle/>
                    <a:p>
                      <a:pPr marL="72390">
                        <a:lnSpc>
                          <a:spcPts val="1355"/>
                        </a:lnSpc>
                        <a:spcBef>
                          <a:spcPts val="555"/>
                        </a:spcBef>
                        <a:spcAft>
                          <a:spcPts val="0"/>
                        </a:spcAft>
                      </a:pPr>
                      <a:r>
                        <a:rPr lang="en-US" sz="1000" b="1" dirty="0" err="1">
                          <a:effectLst/>
                          <a:latin typeface="Times New Roman"/>
                          <a:ea typeface="Times New Roman"/>
                        </a:rPr>
                        <a:t>Türk</a:t>
                      </a:r>
                      <a:r>
                        <a:rPr lang="en-US" sz="1000" b="1" dirty="0">
                          <a:effectLst/>
                          <a:latin typeface="Times New Roman"/>
                          <a:ea typeface="Times New Roman"/>
                        </a:rPr>
                        <a:t> Dili </a:t>
                      </a:r>
                      <a:r>
                        <a:rPr lang="en-US" sz="1000" b="1" dirty="0" err="1">
                          <a:effectLst/>
                          <a:latin typeface="Times New Roman"/>
                          <a:ea typeface="Times New Roman"/>
                        </a:rPr>
                        <a:t>ve</a:t>
                      </a:r>
                      <a:r>
                        <a:rPr lang="en-US" sz="1000" b="1" dirty="0">
                          <a:effectLst/>
                          <a:latin typeface="Times New Roman"/>
                          <a:ea typeface="Times New Roman"/>
                        </a:rPr>
                        <a:t> </a:t>
                      </a:r>
                      <a:r>
                        <a:rPr lang="en-US" sz="1000" b="1" dirty="0" err="1">
                          <a:effectLst/>
                          <a:latin typeface="Times New Roman"/>
                          <a:ea typeface="Times New Roman"/>
                        </a:rPr>
                        <a:t>Edebiyatı-Sosyal</a:t>
                      </a:r>
                      <a:r>
                        <a:rPr lang="en-US" sz="1000" b="1" dirty="0">
                          <a:effectLst/>
                          <a:latin typeface="Times New Roman"/>
                          <a:ea typeface="Times New Roman"/>
                        </a:rPr>
                        <a:t> Bilimler-1</a:t>
                      </a:r>
                      <a:endParaRPr lang="tr-TR"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45534">
                <a:tc>
                  <a:txBody>
                    <a:bodyPr/>
                    <a:lstStyle/>
                    <a:p>
                      <a:pPr marL="72390">
                        <a:spcBef>
                          <a:spcPts val="510"/>
                        </a:spcBef>
                        <a:spcAft>
                          <a:spcPts val="0"/>
                        </a:spcAft>
                      </a:pPr>
                      <a:r>
                        <a:rPr lang="en-US" sz="1000" i="1" dirty="0" err="1">
                          <a:effectLst/>
                          <a:latin typeface="Times New Roman"/>
                          <a:ea typeface="Times New Roman"/>
                        </a:rPr>
                        <a:t>Türk</a:t>
                      </a:r>
                      <a:r>
                        <a:rPr lang="en-US" sz="1000" i="1" dirty="0">
                          <a:effectLst/>
                          <a:latin typeface="Times New Roman"/>
                          <a:ea typeface="Times New Roman"/>
                        </a:rPr>
                        <a:t> Dili </a:t>
                      </a:r>
                      <a:r>
                        <a:rPr lang="en-US" sz="1000" i="1" dirty="0" err="1">
                          <a:effectLst/>
                          <a:latin typeface="Times New Roman"/>
                          <a:ea typeface="Times New Roman"/>
                        </a:rPr>
                        <a:t>ve</a:t>
                      </a:r>
                      <a:r>
                        <a:rPr lang="en-US" sz="1000" i="1" dirty="0">
                          <a:effectLst/>
                          <a:latin typeface="Times New Roman"/>
                          <a:ea typeface="Times New Roman"/>
                        </a:rPr>
                        <a:t> </a:t>
                      </a:r>
                      <a:r>
                        <a:rPr lang="en-US" sz="1000" i="1" dirty="0" err="1">
                          <a:effectLst/>
                          <a:latin typeface="Times New Roman"/>
                          <a:ea typeface="Times New Roman"/>
                        </a:rPr>
                        <a:t>Edebiyatı</a:t>
                      </a:r>
                      <a:endParaRPr lang="tr-TR"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3050" algn="r">
                        <a:spcBef>
                          <a:spcPts val="535"/>
                        </a:spcBef>
                        <a:spcAft>
                          <a:spcPts val="0"/>
                        </a:spcAft>
                      </a:pPr>
                      <a:r>
                        <a:rPr lang="en-US" sz="1000" b="1" dirty="0" smtClean="0">
                          <a:effectLst/>
                          <a:latin typeface="Times New Roman"/>
                          <a:ea typeface="Times New Roman"/>
                        </a:rPr>
                        <a:t>24</a:t>
                      </a:r>
                      <a:endParaRPr lang="tr-TR"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587">
                <a:tc gridSpan="2">
                  <a:txBody>
                    <a:bodyPr/>
                    <a:lstStyle/>
                    <a:p>
                      <a:pPr marL="72390">
                        <a:spcBef>
                          <a:spcPts val="555"/>
                        </a:spcBef>
                        <a:spcAft>
                          <a:spcPts val="0"/>
                        </a:spcAft>
                      </a:pPr>
                      <a:r>
                        <a:rPr lang="en-US" sz="1000" b="1">
                          <a:effectLst/>
                          <a:latin typeface="Times New Roman"/>
                          <a:ea typeface="Times New Roman"/>
                        </a:rPr>
                        <a:t>Sosyal Bilimler-1</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42479">
                <a:tc>
                  <a:txBody>
                    <a:bodyPr/>
                    <a:lstStyle/>
                    <a:p>
                      <a:pPr marL="72390">
                        <a:spcBef>
                          <a:spcPts val="510"/>
                        </a:spcBef>
                        <a:spcAft>
                          <a:spcPts val="0"/>
                        </a:spcAft>
                      </a:pPr>
                      <a:r>
                        <a:rPr lang="en-US" sz="1000" i="1">
                          <a:effectLst/>
                          <a:latin typeface="Times New Roman"/>
                          <a:ea typeface="Times New Roman"/>
                        </a:rPr>
                        <a:t>Tarih -1</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3050" algn="r">
                        <a:lnSpc>
                          <a:spcPts val="1355"/>
                        </a:lnSpc>
                        <a:spcBef>
                          <a:spcPts val="535"/>
                        </a:spcBef>
                        <a:spcAft>
                          <a:spcPts val="0"/>
                        </a:spcAft>
                      </a:pPr>
                      <a:r>
                        <a:rPr lang="en-US" sz="1000" b="1">
                          <a:effectLst/>
                          <a:latin typeface="Times New Roman"/>
                          <a:ea typeface="Times New Roman"/>
                        </a:rPr>
                        <a:t>10</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587">
                <a:tc>
                  <a:txBody>
                    <a:bodyPr/>
                    <a:lstStyle/>
                    <a:p>
                      <a:pPr marL="72390">
                        <a:spcBef>
                          <a:spcPts val="555"/>
                        </a:spcBef>
                        <a:spcAft>
                          <a:spcPts val="0"/>
                        </a:spcAft>
                      </a:pPr>
                      <a:r>
                        <a:rPr lang="en-US" sz="1000" i="1" dirty="0">
                          <a:effectLst/>
                          <a:latin typeface="Times New Roman"/>
                          <a:ea typeface="Times New Roman"/>
                        </a:rPr>
                        <a:t>Coğrafya-1</a:t>
                      </a:r>
                      <a:endParaRPr lang="tr-TR"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1150" algn="r">
                        <a:lnSpc>
                          <a:spcPts val="1355"/>
                        </a:lnSpc>
                        <a:spcBef>
                          <a:spcPts val="580"/>
                        </a:spcBef>
                        <a:spcAft>
                          <a:spcPts val="0"/>
                        </a:spcAft>
                      </a:pPr>
                      <a:r>
                        <a:rPr lang="en-US" sz="1000" b="1">
                          <a:effectLst/>
                          <a:latin typeface="Times New Roman"/>
                          <a:ea typeface="Times New Roman"/>
                        </a:rPr>
                        <a:t>6</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557">
                <a:tc>
                  <a:txBody>
                    <a:bodyPr/>
                    <a:lstStyle/>
                    <a:p>
                      <a:pPr marR="59055" algn="r">
                        <a:spcBef>
                          <a:spcPts val="175"/>
                        </a:spcBef>
                        <a:spcAft>
                          <a:spcPts val="0"/>
                        </a:spcAft>
                      </a:pPr>
                      <a:r>
                        <a:rPr lang="en-US" sz="1000" b="1">
                          <a:effectLst/>
                          <a:latin typeface="Times New Roman"/>
                          <a:ea typeface="Times New Roman"/>
                        </a:rPr>
                        <a:t>Toplam</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3050" algn="r">
                        <a:spcBef>
                          <a:spcPts val="175"/>
                        </a:spcBef>
                        <a:spcAft>
                          <a:spcPts val="0"/>
                        </a:spcAft>
                      </a:pPr>
                      <a:r>
                        <a:rPr lang="en-US" sz="1000" b="1">
                          <a:effectLst/>
                          <a:latin typeface="Times New Roman"/>
                          <a:ea typeface="Times New Roman"/>
                        </a:rPr>
                        <a:t>40</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479">
                <a:tc gridSpan="2">
                  <a:txBody>
                    <a:bodyPr/>
                    <a:lstStyle/>
                    <a:p>
                      <a:pPr>
                        <a:spcAft>
                          <a:spcPts val="0"/>
                        </a:spcAft>
                      </a:pPr>
                      <a:r>
                        <a:rPr lang="en-US" sz="1000">
                          <a:effectLst/>
                          <a:latin typeface="Times New Roman"/>
                          <a:ea typeface="Times New Roman"/>
                        </a:rPr>
                        <a:t> </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79865">
                <a:tc>
                  <a:txBody>
                    <a:bodyPr/>
                    <a:lstStyle/>
                    <a:p>
                      <a:pPr marL="72390">
                        <a:spcBef>
                          <a:spcPts val="535"/>
                        </a:spcBef>
                        <a:spcAft>
                          <a:spcPts val="0"/>
                        </a:spcAft>
                        <a:tabLst>
                          <a:tab pos="2811145" algn="l"/>
                        </a:tabLst>
                      </a:pPr>
                      <a:r>
                        <a:rPr lang="en-US" sz="1000" b="1" dirty="0" err="1">
                          <a:effectLst/>
                          <a:latin typeface="Times New Roman"/>
                          <a:ea typeface="Times New Roman"/>
                        </a:rPr>
                        <a:t>Matematik</a:t>
                      </a:r>
                      <a:r>
                        <a:rPr lang="en-US" sz="1000" b="1" dirty="0">
                          <a:effectLst/>
                          <a:latin typeface="Times New Roman"/>
                          <a:ea typeface="Times New Roman"/>
                        </a:rPr>
                        <a:t>	</a:t>
                      </a:r>
                      <a:r>
                        <a:rPr lang="tr-TR" sz="1000" b="1" dirty="0" smtClean="0">
                          <a:effectLst/>
                          <a:latin typeface="Times New Roman"/>
                          <a:ea typeface="Times New Roman"/>
                        </a:rPr>
                        <a:t>                                              </a:t>
                      </a:r>
                      <a:r>
                        <a:rPr lang="en-US" sz="1000" b="1" dirty="0" err="1" smtClean="0">
                          <a:effectLst/>
                          <a:latin typeface="Times New Roman"/>
                          <a:ea typeface="Times New Roman"/>
                        </a:rPr>
                        <a:t>Toplam</a:t>
                      </a:r>
                      <a:endParaRPr lang="tr-TR"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3050" algn="r">
                        <a:spcBef>
                          <a:spcPts val="535"/>
                        </a:spcBef>
                        <a:spcAft>
                          <a:spcPts val="0"/>
                        </a:spcAft>
                      </a:pPr>
                      <a:r>
                        <a:rPr lang="en-US" sz="1000" b="1">
                          <a:effectLst/>
                          <a:latin typeface="Times New Roman"/>
                          <a:ea typeface="Times New Roman"/>
                        </a:rPr>
                        <a:t>40</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4">
                <a:tc>
                  <a:txBody>
                    <a:bodyPr/>
                    <a:lstStyle/>
                    <a:p>
                      <a:pPr>
                        <a:spcAft>
                          <a:spcPts val="0"/>
                        </a:spcAft>
                      </a:pPr>
                      <a:r>
                        <a:rPr lang="en-US" sz="1000">
                          <a:effectLst/>
                          <a:latin typeface="Times New Roman"/>
                          <a:ea typeface="Times New Roman"/>
                        </a:rPr>
                        <a:t> </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effectLst/>
                          <a:latin typeface="Times New Roman"/>
                          <a:ea typeface="Times New Roman"/>
                        </a:rPr>
                        <a:t> </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4">
                <a:tc>
                  <a:txBody>
                    <a:bodyPr/>
                    <a:lstStyle/>
                    <a:p>
                      <a:pPr marL="72390">
                        <a:spcBef>
                          <a:spcPts val="535"/>
                        </a:spcBef>
                        <a:spcAft>
                          <a:spcPts val="0"/>
                        </a:spcAft>
                      </a:pPr>
                      <a:r>
                        <a:rPr lang="en-US" sz="1000" b="1">
                          <a:effectLst/>
                          <a:latin typeface="Times New Roman"/>
                          <a:ea typeface="Times New Roman"/>
                        </a:rPr>
                        <a:t>Sosyal Bilimler-2</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effectLst/>
                          <a:latin typeface="Times New Roman"/>
                          <a:ea typeface="Times New Roman"/>
                        </a:rPr>
                        <a:t> </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919">
                <a:tc>
                  <a:txBody>
                    <a:bodyPr/>
                    <a:lstStyle/>
                    <a:p>
                      <a:pPr marL="72390">
                        <a:spcBef>
                          <a:spcPts val="535"/>
                        </a:spcBef>
                        <a:spcAft>
                          <a:spcPts val="0"/>
                        </a:spcAft>
                      </a:pPr>
                      <a:r>
                        <a:rPr lang="en-US" sz="1000" i="1">
                          <a:effectLst/>
                          <a:latin typeface="Times New Roman"/>
                          <a:ea typeface="Times New Roman"/>
                        </a:rPr>
                        <a:t>Tarih-2</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3050" algn="r">
                        <a:lnSpc>
                          <a:spcPts val="1355"/>
                        </a:lnSpc>
                        <a:spcBef>
                          <a:spcPts val="555"/>
                        </a:spcBef>
                        <a:spcAft>
                          <a:spcPts val="0"/>
                        </a:spcAft>
                      </a:pPr>
                      <a:r>
                        <a:rPr lang="en-US" sz="1000" b="1">
                          <a:effectLst/>
                          <a:latin typeface="Times New Roman"/>
                          <a:ea typeface="Times New Roman"/>
                        </a:rPr>
                        <a:t>11</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4">
                <a:tc>
                  <a:txBody>
                    <a:bodyPr/>
                    <a:lstStyle/>
                    <a:p>
                      <a:pPr marL="72390">
                        <a:spcBef>
                          <a:spcPts val="510"/>
                        </a:spcBef>
                        <a:spcAft>
                          <a:spcPts val="0"/>
                        </a:spcAft>
                      </a:pPr>
                      <a:r>
                        <a:rPr lang="en-US" sz="1000" i="1">
                          <a:effectLst/>
                          <a:latin typeface="Times New Roman"/>
                          <a:ea typeface="Times New Roman"/>
                        </a:rPr>
                        <a:t>Coğrafya-2</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3050" algn="r">
                        <a:spcBef>
                          <a:spcPts val="535"/>
                        </a:spcBef>
                        <a:spcAft>
                          <a:spcPts val="0"/>
                        </a:spcAft>
                      </a:pPr>
                      <a:r>
                        <a:rPr lang="en-US" sz="1000" b="1">
                          <a:effectLst/>
                          <a:latin typeface="Times New Roman"/>
                          <a:ea typeface="Times New Roman"/>
                        </a:rPr>
                        <a:t>11</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587">
                <a:tc>
                  <a:txBody>
                    <a:bodyPr/>
                    <a:lstStyle/>
                    <a:p>
                      <a:pPr marL="72390">
                        <a:spcBef>
                          <a:spcPts val="535"/>
                        </a:spcBef>
                        <a:spcAft>
                          <a:spcPts val="0"/>
                        </a:spcAft>
                      </a:pPr>
                      <a:r>
                        <a:rPr lang="en-US" sz="1000" i="1">
                          <a:effectLst/>
                          <a:latin typeface="Times New Roman"/>
                          <a:ea typeface="Times New Roman"/>
                        </a:rPr>
                        <a:t>Felsefe Grubu (Mantık, Psikoloji, Sosyoloji)</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3050" algn="r">
                        <a:spcBef>
                          <a:spcPts val="555"/>
                        </a:spcBef>
                        <a:spcAft>
                          <a:spcPts val="0"/>
                        </a:spcAft>
                      </a:pPr>
                      <a:r>
                        <a:rPr lang="en-US" sz="1000" b="1">
                          <a:effectLst/>
                          <a:latin typeface="Times New Roman"/>
                          <a:ea typeface="Times New Roman"/>
                        </a:rPr>
                        <a:t>12</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479">
                <a:tc>
                  <a:txBody>
                    <a:bodyPr/>
                    <a:lstStyle/>
                    <a:p>
                      <a:pPr marL="72390">
                        <a:spcBef>
                          <a:spcPts val="510"/>
                        </a:spcBef>
                        <a:spcAft>
                          <a:spcPts val="0"/>
                        </a:spcAft>
                      </a:pPr>
                      <a:r>
                        <a:rPr lang="en-US" sz="1000" i="1">
                          <a:effectLst/>
                          <a:latin typeface="Times New Roman"/>
                          <a:ea typeface="Times New Roman"/>
                        </a:rPr>
                        <a:t>Din Kültürü ve Ahlak Bilgisi</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1150" algn="r">
                        <a:lnSpc>
                          <a:spcPts val="1355"/>
                        </a:lnSpc>
                        <a:spcBef>
                          <a:spcPts val="535"/>
                        </a:spcBef>
                        <a:spcAft>
                          <a:spcPts val="0"/>
                        </a:spcAft>
                      </a:pPr>
                      <a:r>
                        <a:rPr lang="en-US" sz="1000" b="1">
                          <a:effectLst/>
                          <a:latin typeface="Times New Roman"/>
                          <a:ea typeface="Times New Roman"/>
                        </a:rPr>
                        <a:t>6</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094">
                <a:tc>
                  <a:txBody>
                    <a:bodyPr/>
                    <a:lstStyle/>
                    <a:p>
                      <a:pPr marR="59055" algn="r">
                        <a:lnSpc>
                          <a:spcPts val="1355"/>
                        </a:lnSpc>
                        <a:spcBef>
                          <a:spcPts val="150"/>
                        </a:spcBef>
                        <a:spcAft>
                          <a:spcPts val="0"/>
                        </a:spcAft>
                      </a:pPr>
                      <a:r>
                        <a:rPr lang="en-US" sz="1000" b="1">
                          <a:effectLst/>
                          <a:latin typeface="Times New Roman"/>
                          <a:ea typeface="Times New Roman"/>
                        </a:rPr>
                        <a:t>Toplam</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3050" algn="r">
                        <a:lnSpc>
                          <a:spcPts val="1355"/>
                        </a:lnSpc>
                        <a:spcBef>
                          <a:spcPts val="150"/>
                        </a:spcBef>
                        <a:spcAft>
                          <a:spcPts val="0"/>
                        </a:spcAft>
                      </a:pPr>
                      <a:r>
                        <a:rPr lang="en-US" sz="1000" b="1">
                          <a:effectLst/>
                          <a:latin typeface="Times New Roman"/>
                          <a:ea typeface="Times New Roman"/>
                        </a:rPr>
                        <a:t>40</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4">
                <a:tc gridSpan="2">
                  <a:txBody>
                    <a:bodyPr/>
                    <a:lstStyle/>
                    <a:p>
                      <a:pPr>
                        <a:spcAft>
                          <a:spcPts val="0"/>
                        </a:spcAft>
                      </a:pPr>
                      <a:r>
                        <a:rPr lang="en-US" sz="1000">
                          <a:effectLst/>
                          <a:latin typeface="Times New Roman"/>
                          <a:ea typeface="Times New Roman"/>
                        </a:rPr>
                        <a:t> </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45534">
                <a:tc gridSpan="2">
                  <a:txBody>
                    <a:bodyPr/>
                    <a:lstStyle/>
                    <a:p>
                      <a:pPr marL="72390">
                        <a:lnSpc>
                          <a:spcPts val="1355"/>
                        </a:lnSpc>
                        <a:spcBef>
                          <a:spcPts val="555"/>
                        </a:spcBef>
                        <a:spcAft>
                          <a:spcPts val="0"/>
                        </a:spcAft>
                      </a:pPr>
                      <a:r>
                        <a:rPr lang="en-US" sz="1000" b="1">
                          <a:effectLst/>
                          <a:latin typeface="Times New Roman"/>
                          <a:ea typeface="Times New Roman"/>
                        </a:rPr>
                        <a:t>Fen Bilimleri</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45534">
                <a:tc>
                  <a:txBody>
                    <a:bodyPr/>
                    <a:lstStyle/>
                    <a:p>
                      <a:pPr marL="72390">
                        <a:spcBef>
                          <a:spcPts val="510"/>
                        </a:spcBef>
                        <a:spcAft>
                          <a:spcPts val="0"/>
                        </a:spcAft>
                      </a:pPr>
                      <a:r>
                        <a:rPr lang="en-US" sz="1000" i="1">
                          <a:effectLst/>
                          <a:latin typeface="Times New Roman"/>
                          <a:ea typeface="Times New Roman"/>
                        </a:rPr>
                        <a:t>Fizik</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3050" algn="r">
                        <a:spcBef>
                          <a:spcPts val="535"/>
                        </a:spcBef>
                        <a:spcAft>
                          <a:spcPts val="0"/>
                        </a:spcAft>
                      </a:pPr>
                      <a:r>
                        <a:rPr lang="en-US" sz="1000" b="1">
                          <a:effectLst/>
                          <a:latin typeface="Times New Roman"/>
                          <a:ea typeface="Times New Roman"/>
                        </a:rPr>
                        <a:t>14</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4">
                <a:tc>
                  <a:txBody>
                    <a:bodyPr/>
                    <a:lstStyle/>
                    <a:p>
                      <a:pPr marL="72390">
                        <a:spcBef>
                          <a:spcPts val="535"/>
                        </a:spcBef>
                        <a:spcAft>
                          <a:spcPts val="0"/>
                        </a:spcAft>
                      </a:pPr>
                      <a:r>
                        <a:rPr lang="en-US" sz="1000" i="1">
                          <a:effectLst/>
                          <a:latin typeface="Times New Roman"/>
                          <a:ea typeface="Times New Roman"/>
                        </a:rPr>
                        <a:t>Kimya</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3050" algn="r">
                        <a:lnSpc>
                          <a:spcPts val="1355"/>
                        </a:lnSpc>
                        <a:spcBef>
                          <a:spcPts val="555"/>
                        </a:spcBef>
                        <a:spcAft>
                          <a:spcPts val="0"/>
                        </a:spcAft>
                      </a:pPr>
                      <a:r>
                        <a:rPr lang="en-US" sz="1000" b="1">
                          <a:effectLst/>
                          <a:latin typeface="Times New Roman"/>
                          <a:ea typeface="Times New Roman"/>
                        </a:rPr>
                        <a:t>13</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4">
                <a:tc>
                  <a:txBody>
                    <a:bodyPr/>
                    <a:lstStyle/>
                    <a:p>
                      <a:pPr marL="72390">
                        <a:spcBef>
                          <a:spcPts val="510"/>
                        </a:spcBef>
                        <a:spcAft>
                          <a:spcPts val="0"/>
                        </a:spcAft>
                      </a:pPr>
                      <a:r>
                        <a:rPr lang="en-US" sz="1000" i="1">
                          <a:effectLst/>
                          <a:latin typeface="Times New Roman"/>
                          <a:ea typeface="Times New Roman"/>
                        </a:rPr>
                        <a:t>Biyoloji</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3050" algn="r">
                        <a:spcBef>
                          <a:spcPts val="535"/>
                        </a:spcBef>
                        <a:spcAft>
                          <a:spcPts val="0"/>
                        </a:spcAft>
                      </a:pPr>
                      <a:r>
                        <a:rPr lang="en-US" sz="1000" b="1">
                          <a:effectLst/>
                          <a:latin typeface="Times New Roman"/>
                          <a:ea typeface="Times New Roman"/>
                        </a:rPr>
                        <a:t>13</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270">
                <a:tc>
                  <a:txBody>
                    <a:bodyPr/>
                    <a:lstStyle/>
                    <a:p>
                      <a:pPr marR="59055" algn="r">
                        <a:spcBef>
                          <a:spcPts val="315"/>
                        </a:spcBef>
                        <a:spcAft>
                          <a:spcPts val="0"/>
                        </a:spcAft>
                      </a:pPr>
                      <a:r>
                        <a:rPr lang="en-US" sz="1000" b="1">
                          <a:effectLst/>
                          <a:latin typeface="Times New Roman"/>
                          <a:ea typeface="Times New Roman"/>
                        </a:rPr>
                        <a:t>Toplam</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3050" algn="r">
                        <a:spcBef>
                          <a:spcPts val="315"/>
                        </a:spcBef>
                        <a:spcAft>
                          <a:spcPts val="0"/>
                        </a:spcAft>
                      </a:pPr>
                      <a:r>
                        <a:rPr lang="en-US" sz="1000" b="1">
                          <a:effectLst/>
                          <a:latin typeface="Times New Roman"/>
                          <a:ea typeface="Times New Roman"/>
                        </a:rPr>
                        <a:t>40</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34">
                <a:tc gridSpan="2">
                  <a:txBody>
                    <a:bodyPr/>
                    <a:lstStyle/>
                    <a:p>
                      <a:pPr>
                        <a:spcAft>
                          <a:spcPts val="0"/>
                        </a:spcAft>
                      </a:pPr>
                      <a:r>
                        <a:rPr lang="en-US" sz="1000">
                          <a:effectLst/>
                          <a:latin typeface="Times New Roman"/>
                          <a:ea typeface="Times New Roman"/>
                        </a:rPr>
                        <a:t> </a:t>
                      </a:r>
                      <a:endParaRPr lang="tr-TR" sz="9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62789">
                <a:tc>
                  <a:txBody>
                    <a:bodyPr/>
                    <a:lstStyle/>
                    <a:p>
                      <a:pPr marL="72390">
                        <a:lnSpc>
                          <a:spcPts val="1355"/>
                        </a:lnSpc>
                        <a:spcBef>
                          <a:spcPts val="555"/>
                        </a:spcBef>
                        <a:spcAft>
                          <a:spcPts val="0"/>
                        </a:spcAft>
                        <a:tabLst>
                          <a:tab pos="2789555" algn="l"/>
                        </a:tabLst>
                      </a:pPr>
                      <a:r>
                        <a:rPr lang="en-US" sz="1000" b="1" dirty="0" err="1">
                          <a:effectLst/>
                          <a:latin typeface="Times New Roman"/>
                          <a:ea typeface="Times New Roman"/>
                        </a:rPr>
                        <a:t>Yabancı</a:t>
                      </a:r>
                      <a:r>
                        <a:rPr lang="en-US" sz="1000" b="1" spc="-20" dirty="0">
                          <a:effectLst/>
                          <a:latin typeface="Times New Roman"/>
                          <a:ea typeface="Times New Roman"/>
                        </a:rPr>
                        <a:t> </a:t>
                      </a:r>
                      <a:r>
                        <a:rPr lang="en-US" sz="1000" b="1" dirty="0" err="1">
                          <a:effectLst/>
                          <a:latin typeface="Times New Roman"/>
                          <a:ea typeface="Times New Roman"/>
                        </a:rPr>
                        <a:t>Dil</a:t>
                      </a:r>
                      <a:r>
                        <a:rPr lang="en-US" sz="1000" b="1" dirty="0">
                          <a:effectLst/>
                          <a:latin typeface="Times New Roman"/>
                          <a:ea typeface="Times New Roman"/>
                        </a:rPr>
                        <a:t>	</a:t>
                      </a:r>
                      <a:r>
                        <a:rPr lang="tr-TR" sz="1000" b="1" dirty="0" smtClean="0">
                          <a:effectLst/>
                          <a:latin typeface="Times New Roman"/>
                          <a:ea typeface="Times New Roman"/>
                        </a:rPr>
                        <a:t>                                               </a:t>
                      </a:r>
                      <a:r>
                        <a:rPr lang="en-US" sz="1000" b="1" dirty="0" err="1" smtClean="0">
                          <a:effectLst/>
                          <a:latin typeface="Times New Roman"/>
                          <a:ea typeface="Times New Roman"/>
                        </a:rPr>
                        <a:t>Toplam</a:t>
                      </a:r>
                      <a:endParaRPr lang="tr-TR"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3050" algn="r">
                        <a:lnSpc>
                          <a:spcPts val="1355"/>
                        </a:lnSpc>
                        <a:spcBef>
                          <a:spcPts val="555"/>
                        </a:spcBef>
                        <a:spcAft>
                          <a:spcPts val="0"/>
                        </a:spcAft>
                      </a:pPr>
                      <a:r>
                        <a:rPr lang="en-US" sz="1000" b="1" dirty="0">
                          <a:effectLst/>
                          <a:latin typeface="Times New Roman"/>
                          <a:ea typeface="Times New Roman"/>
                        </a:rPr>
                        <a:t>80</a:t>
                      </a:r>
                      <a:endParaRPr lang="tr-TR"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Metin kutusu 11"/>
          <p:cNvSpPr txBox="1"/>
          <p:nvPr/>
        </p:nvSpPr>
        <p:spPr>
          <a:xfrm>
            <a:off x="1841500" y="853559"/>
            <a:ext cx="6096000" cy="369332"/>
          </a:xfrm>
          <a:prstGeom prst="rect">
            <a:avLst/>
          </a:prstGeom>
          <a:noFill/>
        </p:spPr>
        <p:txBody>
          <a:bodyPr wrap="square" lIns="90397" tIns="45202" rIns="90397" bIns="45202" rtlCol="0">
            <a:spAutoFit/>
          </a:bodyPr>
          <a:lstStyle/>
          <a:p>
            <a:r>
              <a:rPr lang="en-US" b="1" dirty="0" err="1"/>
              <a:t>İkinci</a:t>
            </a:r>
            <a:r>
              <a:rPr lang="en-US" b="1" dirty="0"/>
              <a:t> </a:t>
            </a:r>
            <a:r>
              <a:rPr lang="en-US" b="1" dirty="0" err="1"/>
              <a:t>Oturumdaki</a:t>
            </a:r>
            <a:r>
              <a:rPr lang="en-US" b="1" dirty="0"/>
              <a:t> </a:t>
            </a:r>
            <a:r>
              <a:rPr lang="en-US" b="1" dirty="0" err="1"/>
              <a:t>Testlerin</a:t>
            </a:r>
            <a:r>
              <a:rPr lang="en-US" b="1" dirty="0"/>
              <a:t> </a:t>
            </a:r>
            <a:r>
              <a:rPr lang="en-US" b="1" dirty="0" err="1"/>
              <a:t>İçeriği</a:t>
            </a:r>
            <a:r>
              <a:rPr lang="en-US" b="1" dirty="0"/>
              <a:t> </a:t>
            </a:r>
            <a:r>
              <a:rPr lang="en-US" b="1" dirty="0" err="1"/>
              <a:t>ve</a:t>
            </a:r>
            <a:r>
              <a:rPr lang="en-US" b="1" dirty="0"/>
              <a:t> </a:t>
            </a:r>
            <a:r>
              <a:rPr lang="en-US" b="1" dirty="0" err="1"/>
              <a:t>Soru</a:t>
            </a:r>
            <a:r>
              <a:rPr lang="en-US" b="1" dirty="0"/>
              <a:t> </a:t>
            </a:r>
            <a:r>
              <a:rPr lang="en-US" b="1" dirty="0" err="1"/>
              <a:t>Sayıları</a:t>
            </a:r>
            <a:endParaRPr lang="tr-TR" b="1" dirty="0"/>
          </a:p>
        </p:txBody>
      </p:sp>
    </p:spTree>
    <p:extLst>
      <p:ext uri="{BB962C8B-B14F-4D97-AF65-F5344CB8AC3E}">
        <p14:creationId xmlns:p14="http://schemas.microsoft.com/office/powerpoint/2010/main" xmlns="" val="2294369545"/>
      </p:ext>
    </p:extLst>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graphicFrame>
        <p:nvGraphicFramePr>
          <p:cNvPr id="18" name="Diyagram 17"/>
          <p:cNvGraphicFramePr/>
          <p:nvPr>
            <p:extLst>
              <p:ext uri="{D42A27DB-BD31-4B8C-83A1-F6EECF244321}">
                <p14:modId xmlns:p14="http://schemas.microsoft.com/office/powerpoint/2010/main" xmlns="" val="1801947859"/>
              </p:ext>
            </p:extLst>
          </p:nvPr>
        </p:nvGraphicFramePr>
        <p:xfrm>
          <a:off x="1460500" y="309750"/>
          <a:ext cx="7128933" cy="141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p:cNvSpPr>
            <a:spLocks noGrp="1" noChangeArrowheads="1"/>
          </p:cNvSpPr>
          <p:nvPr/>
        </p:nvSpPr>
        <p:spPr bwMode="auto">
          <a:xfrm>
            <a:off x="469901" y="1784025"/>
            <a:ext cx="9221744" cy="5412130"/>
          </a:xfrm>
          <a:prstGeom prst="flowChartAlternateProcess">
            <a:avLst/>
          </a:prstGeom>
          <a:ln/>
          <a:extLst/>
        </p:spPr>
        <p:style>
          <a:lnRef idx="3">
            <a:schemeClr val="lt1"/>
          </a:lnRef>
          <a:fillRef idx="1">
            <a:schemeClr val="accent3"/>
          </a:fillRef>
          <a:effectRef idx="1">
            <a:schemeClr val="accent3"/>
          </a:effectRef>
          <a:fontRef idx="minor">
            <a:schemeClr val="lt1"/>
          </a:fontRef>
        </p:style>
        <p:txBody>
          <a:bodyPr lIns="103864" tIns="51934" rIns="103864" bIns="51934"/>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0" indent="0" algn="just" defTabSz="1038710" eaLnBrk="1" hangingPunct="1">
              <a:lnSpc>
                <a:spcPct val="80000"/>
              </a:lnSpc>
              <a:buClr>
                <a:srgbClr val="003366"/>
              </a:buClr>
              <a:buNone/>
              <a:defRPr/>
            </a:pPr>
            <a:r>
              <a:rPr lang="tr-TR" sz="2100" kern="0" dirty="0">
                <a:solidFill>
                  <a:srgbClr val="000000"/>
                </a:solidFill>
                <a:cs typeface="Times New Roman"/>
              </a:rPr>
              <a:t>İkinci Oturumdaki Testlerin Ağırlıkları</a:t>
            </a:r>
          </a:p>
          <a:p>
            <a:pPr marL="0" indent="0" algn="just" defTabSz="1038710" eaLnBrk="1" hangingPunct="1">
              <a:lnSpc>
                <a:spcPct val="80000"/>
              </a:lnSpc>
              <a:buClr>
                <a:srgbClr val="003366"/>
              </a:buClr>
              <a:buNone/>
              <a:defRPr/>
            </a:pPr>
            <a:endParaRPr lang="tr-TR" sz="2100" kern="0" dirty="0">
              <a:solidFill>
                <a:srgbClr val="000000"/>
              </a:solidFill>
              <a:cs typeface="Times New Roman"/>
            </a:endParaRPr>
          </a:p>
          <a:p>
            <a:pPr marL="0" indent="0" algn="just" defTabSz="1038710" eaLnBrk="1" hangingPunct="1">
              <a:lnSpc>
                <a:spcPct val="80000"/>
              </a:lnSpc>
              <a:buClr>
                <a:srgbClr val="003366"/>
              </a:buClr>
              <a:buNone/>
              <a:defRPr/>
            </a:pPr>
            <a:r>
              <a:rPr lang="tr-TR" sz="2100" kern="0" dirty="0">
                <a:solidFill>
                  <a:srgbClr val="000000"/>
                </a:solidFill>
                <a:cs typeface="Times New Roman"/>
              </a:rPr>
              <a:t>Sözel puan:</a:t>
            </a:r>
          </a:p>
          <a:p>
            <a:pPr algn="just" defTabSz="1038710" eaLnBrk="1" hangingPunct="1">
              <a:lnSpc>
                <a:spcPct val="80000"/>
              </a:lnSpc>
              <a:buClr>
                <a:srgbClr val="003366"/>
              </a:buClr>
              <a:defRPr/>
            </a:pPr>
            <a:r>
              <a:rPr lang="tr-TR" sz="2100" kern="0" dirty="0">
                <a:solidFill>
                  <a:srgbClr val="000000"/>
                </a:solidFill>
                <a:cs typeface="Times New Roman"/>
              </a:rPr>
              <a:t>Türk Dili ve </a:t>
            </a:r>
            <a:r>
              <a:rPr lang="tr-TR" sz="2100" kern="0" dirty="0" err="1">
                <a:solidFill>
                  <a:srgbClr val="000000"/>
                </a:solidFill>
                <a:cs typeface="Times New Roman"/>
              </a:rPr>
              <a:t>Edebiyatı+Sosyal</a:t>
            </a:r>
            <a:r>
              <a:rPr lang="tr-TR" sz="2100" kern="0" dirty="0">
                <a:solidFill>
                  <a:srgbClr val="000000"/>
                </a:solidFill>
                <a:cs typeface="Times New Roman"/>
              </a:rPr>
              <a:t> Bilimler-1 testinin ağırlığı %50,  </a:t>
            </a:r>
          </a:p>
          <a:p>
            <a:pPr algn="just" defTabSz="1038710" eaLnBrk="1" hangingPunct="1">
              <a:lnSpc>
                <a:spcPct val="80000"/>
              </a:lnSpc>
              <a:buClr>
                <a:srgbClr val="003366"/>
              </a:buClr>
              <a:defRPr/>
            </a:pPr>
            <a:r>
              <a:rPr lang="tr-TR" sz="2100" kern="0" dirty="0">
                <a:solidFill>
                  <a:srgbClr val="000000"/>
                </a:solidFill>
                <a:cs typeface="Times New Roman"/>
              </a:rPr>
              <a:t>Sosyal Bilimler-2 testinin ağırlığı %50</a:t>
            </a:r>
          </a:p>
          <a:p>
            <a:pPr algn="just" defTabSz="1038710" eaLnBrk="1" hangingPunct="1">
              <a:lnSpc>
                <a:spcPct val="80000"/>
              </a:lnSpc>
              <a:buClr>
                <a:srgbClr val="003366"/>
              </a:buClr>
              <a:defRPr/>
            </a:pPr>
            <a:endParaRPr lang="tr-TR" sz="2100" kern="0" dirty="0">
              <a:solidFill>
                <a:srgbClr val="000000"/>
              </a:solidFill>
              <a:cs typeface="Times New Roman"/>
            </a:endParaRPr>
          </a:p>
          <a:p>
            <a:pPr marL="0" indent="0" algn="just" defTabSz="1038710" eaLnBrk="1" hangingPunct="1">
              <a:lnSpc>
                <a:spcPct val="80000"/>
              </a:lnSpc>
              <a:buClr>
                <a:srgbClr val="003366"/>
              </a:buClr>
              <a:buNone/>
              <a:defRPr/>
            </a:pPr>
            <a:r>
              <a:rPr lang="tr-TR" sz="2100" kern="0" dirty="0">
                <a:solidFill>
                  <a:srgbClr val="000000"/>
                </a:solidFill>
                <a:cs typeface="Times New Roman"/>
              </a:rPr>
              <a:t>Sayısal Puan:</a:t>
            </a:r>
          </a:p>
          <a:p>
            <a:pPr algn="just" defTabSz="1038710" eaLnBrk="1" hangingPunct="1">
              <a:lnSpc>
                <a:spcPct val="80000"/>
              </a:lnSpc>
              <a:buClr>
                <a:srgbClr val="003366"/>
              </a:buClr>
              <a:defRPr/>
            </a:pPr>
            <a:r>
              <a:rPr lang="tr-TR" sz="2100" kern="0" dirty="0">
                <a:solidFill>
                  <a:srgbClr val="000000"/>
                </a:solidFill>
                <a:cs typeface="Times New Roman"/>
              </a:rPr>
              <a:t>Matematik testinin ağırlığı %50,  </a:t>
            </a:r>
          </a:p>
          <a:p>
            <a:pPr algn="just" defTabSz="1038710" eaLnBrk="1" hangingPunct="1">
              <a:lnSpc>
                <a:spcPct val="80000"/>
              </a:lnSpc>
              <a:buClr>
                <a:srgbClr val="003366"/>
              </a:buClr>
              <a:defRPr/>
            </a:pPr>
            <a:r>
              <a:rPr lang="tr-TR" sz="2100" kern="0" dirty="0">
                <a:solidFill>
                  <a:srgbClr val="000000"/>
                </a:solidFill>
                <a:cs typeface="Times New Roman"/>
              </a:rPr>
              <a:t>Fen Bilimleri testinin ağırlığı %50</a:t>
            </a:r>
          </a:p>
          <a:p>
            <a:pPr algn="just" defTabSz="1038710" eaLnBrk="1" hangingPunct="1">
              <a:lnSpc>
                <a:spcPct val="80000"/>
              </a:lnSpc>
              <a:buClr>
                <a:srgbClr val="003366"/>
              </a:buClr>
              <a:defRPr/>
            </a:pPr>
            <a:endParaRPr lang="tr-TR" sz="2100" kern="0" dirty="0">
              <a:solidFill>
                <a:srgbClr val="000000"/>
              </a:solidFill>
              <a:cs typeface="Times New Roman"/>
            </a:endParaRPr>
          </a:p>
          <a:p>
            <a:pPr marL="0" indent="0" algn="just" defTabSz="1038710" eaLnBrk="1" hangingPunct="1">
              <a:lnSpc>
                <a:spcPct val="80000"/>
              </a:lnSpc>
              <a:buClr>
                <a:srgbClr val="003366"/>
              </a:buClr>
              <a:buNone/>
              <a:defRPr/>
            </a:pPr>
            <a:r>
              <a:rPr lang="tr-TR" sz="2100" kern="0" dirty="0">
                <a:solidFill>
                  <a:srgbClr val="000000"/>
                </a:solidFill>
                <a:cs typeface="Times New Roman"/>
              </a:rPr>
              <a:t>Eşit Ağırlık Puanı:</a:t>
            </a:r>
          </a:p>
          <a:p>
            <a:pPr algn="just" defTabSz="1038710" eaLnBrk="1" hangingPunct="1">
              <a:lnSpc>
                <a:spcPct val="80000"/>
              </a:lnSpc>
              <a:buClr>
                <a:srgbClr val="003366"/>
              </a:buClr>
              <a:defRPr/>
            </a:pPr>
            <a:r>
              <a:rPr lang="tr-TR" sz="2100" kern="0" dirty="0">
                <a:solidFill>
                  <a:srgbClr val="000000"/>
                </a:solidFill>
                <a:cs typeface="Times New Roman"/>
              </a:rPr>
              <a:t>Türk Dili ve </a:t>
            </a:r>
            <a:r>
              <a:rPr lang="tr-TR" sz="2100" kern="0" dirty="0" err="1">
                <a:solidFill>
                  <a:srgbClr val="000000"/>
                </a:solidFill>
                <a:cs typeface="Times New Roman"/>
              </a:rPr>
              <a:t>Edebiyatı+Sosyal</a:t>
            </a:r>
            <a:r>
              <a:rPr lang="tr-TR" sz="2100" kern="0" dirty="0">
                <a:solidFill>
                  <a:srgbClr val="000000"/>
                </a:solidFill>
                <a:cs typeface="Times New Roman"/>
              </a:rPr>
              <a:t> Bilimler-1 testinin ağırlığı %50,  </a:t>
            </a:r>
          </a:p>
          <a:p>
            <a:pPr algn="just" defTabSz="1038710" eaLnBrk="1" hangingPunct="1">
              <a:lnSpc>
                <a:spcPct val="80000"/>
              </a:lnSpc>
              <a:buClr>
                <a:srgbClr val="003366"/>
              </a:buClr>
              <a:defRPr/>
            </a:pPr>
            <a:r>
              <a:rPr lang="tr-TR" sz="2100" kern="0" dirty="0">
                <a:solidFill>
                  <a:srgbClr val="000000"/>
                </a:solidFill>
                <a:cs typeface="Times New Roman"/>
              </a:rPr>
              <a:t>Matematik testinin ağırlığı %50</a:t>
            </a:r>
          </a:p>
          <a:p>
            <a:pPr algn="just" defTabSz="1038710" eaLnBrk="1" hangingPunct="1">
              <a:lnSpc>
                <a:spcPct val="80000"/>
              </a:lnSpc>
              <a:buClr>
                <a:srgbClr val="003366"/>
              </a:buClr>
              <a:defRPr/>
            </a:pPr>
            <a:endParaRPr lang="tr-TR" sz="2100" kern="0" dirty="0">
              <a:solidFill>
                <a:srgbClr val="000000"/>
              </a:solidFill>
              <a:cs typeface="Times New Roman"/>
            </a:endParaRPr>
          </a:p>
        </p:txBody>
      </p:sp>
    </p:spTree>
    <p:extLst>
      <p:ext uri="{BB962C8B-B14F-4D97-AF65-F5344CB8AC3E}">
        <p14:creationId xmlns:p14="http://schemas.microsoft.com/office/powerpoint/2010/main" xmlns="" val="4204515690"/>
      </p:ext>
    </p:extLst>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Delikli Teyp 9"/>
          <p:cNvSpPr/>
          <p:nvPr/>
        </p:nvSpPr>
        <p:spPr>
          <a:xfrm>
            <a:off x="209929" y="128619"/>
            <a:ext cx="9515657" cy="1270541"/>
          </a:xfrm>
          <a:prstGeom prst="flowChartPunchedTape">
            <a:avLst/>
          </a:prstGeom>
          <a:solidFill>
            <a:schemeClr val="accent1">
              <a:lumMod val="40000"/>
              <a:lumOff val="60000"/>
            </a:schemeClr>
          </a:solidFill>
          <a:ln/>
        </p:spPr>
        <p:style>
          <a:lnRef idx="0">
            <a:schemeClr val="accent5"/>
          </a:lnRef>
          <a:fillRef idx="3">
            <a:schemeClr val="accent5"/>
          </a:fillRef>
          <a:effectRef idx="3">
            <a:schemeClr val="accent5"/>
          </a:effectRef>
          <a:fontRef idx="minor">
            <a:schemeClr val="lt1"/>
          </a:fontRef>
        </p:style>
        <p:txBody>
          <a:bodyPr lIns="104306" tIns="52153" rIns="104306" bIns="52153"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43148">
              <a:defRPr/>
            </a:pPr>
            <a:r>
              <a:rPr lang="tr-TR" sz="4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rebuchet MS"/>
              </a:rPr>
              <a:t>PUAN </a:t>
            </a:r>
            <a:r>
              <a:rPr lang="tr-TR" sz="4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rebuchet MS"/>
              </a:rPr>
              <a:t>TÜRLERİ</a:t>
            </a:r>
            <a:endParaRPr lang="tr-TR" sz="4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3 Metin kutusu"/>
          <p:cNvSpPr txBox="1"/>
          <p:nvPr/>
        </p:nvSpPr>
        <p:spPr>
          <a:xfrm>
            <a:off x="9939045" y="310612"/>
            <a:ext cx="668305" cy="6907187"/>
          </a:xfrm>
          <a:prstGeom prst="rect">
            <a:avLst/>
          </a:prstGeom>
          <a:noFill/>
        </p:spPr>
        <p:txBody>
          <a:bodyPr lIns="104306" tIns="52153" rIns="104306" bIns="52153">
            <a:spAutoFit/>
          </a:bodyPr>
          <a:lstStyle/>
          <a:p>
            <a:pPr algn="ctr" defTabSz="1043148">
              <a:defRPr/>
            </a:pPr>
            <a:r>
              <a:rPr lang="tr-TR" sz="3400" b="1" spc="57"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a:t>
            </a: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 </a:t>
            </a:r>
            <a:r>
              <a:rPr lang="tr-TR" sz="3400" b="1" spc="57"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YKS </a:t>
            </a: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43148">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43148">
              <a:defRPr/>
            </a:pPr>
            <a:r>
              <a:rPr lang="tr-TR" sz="3400" b="1" spc="57"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43148">
              <a:defRPr/>
            </a:pPr>
            <a:r>
              <a:rPr lang="tr-TR" sz="3400" b="1" spc="57"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43148">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1021" y="1571625"/>
            <a:ext cx="82296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1021" y="3476625"/>
            <a:ext cx="82296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31021" y="5457825"/>
            <a:ext cx="8227543" cy="1683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9688317"/>
      </p:ext>
    </p:extLst>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Delikli Teyp 9"/>
          <p:cNvSpPr/>
          <p:nvPr/>
        </p:nvSpPr>
        <p:spPr>
          <a:xfrm>
            <a:off x="209929" y="128619"/>
            <a:ext cx="9515657" cy="1270541"/>
          </a:xfrm>
          <a:prstGeom prst="flowChartPunchedTape">
            <a:avLst/>
          </a:prstGeom>
          <a:solidFill>
            <a:schemeClr val="accent1">
              <a:lumMod val="40000"/>
              <a:lumOff val="60000"/>
            </a:schemeClr>
          </a:solidFill>
          <a:ln/>
        </p:spPr>
        <p:style>
          <a:lnRef idx="0">
            <a:schemeClr val="accent5"/>
          </a:lnRef>
          <a:fillRef idx="3">
            <a:schemeClr val="accent5"/>
          </a:fillRef>
          <a:effectRef idx="3">
            <a:schemeClr val="accent5"/>
          </a:effectRef>
          <a:fontRef idx="minor">
            <a:schemeClr val="lt1"/>
          </a:fontRef>
        </p:style>
        <p:txBody>
          <a:bodyPr lIns="104306" tIns="52153" rIns="104306" bIns="52153"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43148">
              <a:defRPr/>
            </a:pPr>
            <a:r>
              <a:rPr lang="tr-TR" sz="4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rebuchet MS"/>
              </a:rPr>
              <a:t>PUAN </a:t>
            </a:r>
            <a:r>
              <a:rPr lang="tr-TR" sz="4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rebuchet MS"/>
              </a:rPr>
              <a:t>TÜRLERİ</a:t>
            </a:r>
            <a:endParaRPr lang="tr-TR" sz="4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3 Metin kutusu"/>
          <p:cNvSpPr txBox="1"/>
          <p:nvPr/>
        </p:nvSpPr>
        <p:spPr>
          <a:xfrm>
            <a:off x="9939045" y="310612"/>
            <a:ext cx="668305" cy="6907187"/>
          </a:xfrm>
          <a:prstGeom prst="rect">
            <a:avLst/>
          </a:prstGeom>
          <a:noFill/>
        </p:spPr>
        <p:txBody>
          <a:bodyPr lIns="104306" tIns="52153" rIns="104306" bIns="52153">
            <a:spAutoFit/>
          </a:bodyPr>
          <a:lstStyle/>
          <a:p>
            <a:pPr algn="ctr" defTabSz="1043148">
              <a:defRPr/>
            </a:pPr>
            <a:r>
              <a:rPr lang="tr-TR" sz="3400" b="1" spc="57"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a:t>
            </a: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 </a:t>
            </a:r>
            <a:r>
              <a:rPr lang="tr-TR" sz="3400" b="1" spc="57"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YKS </a:t>
            </a: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43148">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43148">
              <a:defRPr/>
            </a:pPr>
            <a:r>
              <a:rPr lang="tr-TR" sz="3400" b="1" spc="57"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43148">
              <a:defRPr/>
            </a:pPr>
            <a:r>
              <a:rPr lang="tr-TR" sz="3400" b="1" spc="57"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43148">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4382" y="1495425"/>
            <a:ext cx="8348518" cy="178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4382" y="3476625"/>
            <a:ext cx="8348518"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84382" y="5498523"/>
            <a:ext cx="8348518" cy="1683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02234628"/>
      </p:ext>
    </p:extLst>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graphicFrame>
        <p:nvGraphicFramePr>
          <p:cNvPr id="18" name="Diyagram 17"/>
          <p:cNvGraphicFramePr/>
          <p:nvPr>
            <p:extLst>
              <p:ext uri="{D42A27DB-BD31-4B8C-83A1-F6EECF244321}">
                <p14:modId xmlns:p14="http://schemas.microsoft.com/office/powerpoint/2010/main" xmlns="" val="1168658662"/>
              </p:ext>
            </p:extLst>
          </p:nvPr>
        </p:nvGraphicFramePr>
        <p:xfrm>
          <a:off x="1460500" y="225756"/>
          <a:ext cx="7128933" cy="72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etin kutusu 6"/>
          <p:cNvSpPr txBox="1"/>
          <p:nvPr/>
        </p:nvSpPr>
        <p:spPr>
          <a:xfrm>
            <a:off x="990595" y="809625"/>
            <a:ext cx="8686801" cy="646331"/>
          </a:xfrm>
          <a:prstGeom prst="rect">
            <a:avLst/>
          </a:prstGeom>
          <a:noFill/>
        </p:spPr>
        <p:txBody>
          <a:bodyPr wrap="square" lIns="90397" tIns="45202" rIns="90397" bIns="45202" rtlCol="0">
            <a:spAutoFit/>
          </a:bodyPr>
          <a:lstStyle/>
          <a:p>
            <a:r>
              <a:rPr lang="en-US" b="1" dirty="0" err="1"/>
              <a:t>İkinci</a:t>
            </a:r>
            <a:r>
              <a:rPr lang="en-US" b="1" dirty="0"/>
              <a:t> </a:t>
            </a:r>
            <a:r>
              <a:rPr lang="en-US" b="1" dirty="0" err="1"/>
              <a:t>Oturum</a:t>
            </a:r>
            <a:endParaRPr lang="tr-TR" b="1" dirty="0"/>
          </a:p>
          <a:p>
            <a:r>
              <a:rPr lang="en-US" b="1" dirty="0" err="1"/>
              <a:t>Sözel</a:t>
            </a:r>
            <a:r>
              <a:rPr lang="en-US" b="1" dirty="0"/>
              <a:t>, </a:t>
            </a:r>
            <a:r>
              <a:rPr lang="en-US" b="1" dirty="0" err="1"/>
              <a:t>Sayısal</a:t>
            </a:r>
            <a:r>
              <a:rPr lang="en-US" b="1" dirty="0"/>
              <a:t> </a:t>
            </a:r>
            <a:r>
              <a:rPr lang="en-US" b="1" dirty="0" err="1"/>
              <a:t>ve</a:t>
            </a:r>
            <a:r>
              <a:rPr lang="en-US" b="1" dirty="0"/>
              <a:t> </a:t>
            </a:r>
            <a:r>
              <a:rPr lang="en-US" b="1" dirty="0" err="1"/>
              <a:t>Eşit</a:t>
            </a:r>
            <a:r>
              <a:rPr lang="en-US" b="1" dirty="0"/>
              <a:t> </a:t>
            </a:r>
            <a:r>
              <a:rPr lang="en-US" b="1" dirty="0" err="1"/>
              <a:t>Ağırlık</a:t>
            </a:r>
            <a:r>
              <a:rPr lang="en-US" b="1" dirty="0"/>
              <a:t> </a:t>
            </a:r>
            <a:r>
              <a:rPr lang="en-US" b="1" dirty="0" err="1"/>
              <a:t>Testleri</a:t>
            </a:r>
            <a:endParaRPr lang="tr-TR" dirty="0"/>
          </a:p>
        </p:txBody>
      </p:sp>
      <p:graphicFrame>
        <p:nvGraphicFramePr>
          <p:cNvPr id="8" name="Tablo 7"/>
          <p:cNvGraphicFramePr>
            <a:graphicFrameLocks noGrp="1"/>
          </p:cNvGraphicFramePr>
          <p:nvPr>
            <p:extLst>
              <p:ext uri="{D42A27DB-BD31-4B8C-83A1-F6EECF244321}">
                <p14:modId xmlns:p14="http://schemas.microsoft.com/office/powerpoint/2010/main" xmlns="" val="1414388858"/>
              </p:ext>
            </p:extLst>
          </p:nvPr>
        </p:nvGraphicFramePr>
        <p:xfrm>
          <a:off x="1028696" y="1571625"/>
          <a:ext cx="8610598" cy="3810000"/>
        </p:xfrm>
        <a:graphic>
          <a:graphicData uri="http://schemas.openxmlformats.org/drawingml/2006/table">
            <a:tbl>
              <a:tblPr firstRow="1" firstCol="1" lastRow="1" lastCol="1" bandRow="1" bandCol="1"/>
              <a:tblGrid>
                <a:gridCol w="3727940"/>
                <a:gridCol w="729378"/>
                <a:gridCol w="1445431"/>
                <a:gridCol w="1385907"/>
                <a:gridCol w="1321942"/>
              </a:tblGrid>
              <a:tr h="739191">
                <a:tc rowSpan="2">
                  <a:txBody>
                    <a:bodyPr/>
                    <a:lstStyle/>
                    <a:p>
                      <a:pPr>
                        <a:spcAft>
                          <a:spcPts val="0"/>
                        </a:spcAft>
                      </a:pPr>
                      <a:r>
                        <a:rPr lang="en-US" sz="1300" b="1" dirty="0">
                          <a:effectLst/>
                          <a:latin typeface="Calibri"/>
                          <a:ea typeface="Times New Roman"/>
                        </a:rPr>
                        <a:t> </a:t>
                      </a:r>
                      <a:endParaRPr lang="tr-TR" sz="1100" dirty="0">
                        <a:effectLst/>
                        <a:latin typeface="Times New Roman"/>
                        <a:ea typeface="Times New Roman"/>
                      </a:endParaRPr>
                    </a:p>
                    <a:p>
                      <a:pPr>
                        <a:spcBef>
                          <a:spcPts val="50"/>
                        </a:spcBef>
                        <a:spcAft>
                          <a:spcPts val="0"/>
                        </a:spcAft>
                      </a:pPr>
                      <a:r>
                        <a:rPr lang="en-US" sz="1800" b="1" dirty="0">
                          <a:effectLst/>
                          <a:latin typeface="Calibri"/>
                          <a:ea typeface="Times New Roman"/>
                        </a:rPr>
                        <a:t> </a:t>
                      </a:r>
                      <a:endParaRPr lang="tr-TR" sz="1100" dirty="0">
                        <a:effectLst/>
                        <a:latin typeface="Times New Roman"/>
                        <a:ea typeface="Times New Roman"/>
                      </a:endParaRPr>
                    </a:p>
                    <a:p>
                      <a:pPr marL="50800">
                        <a:spcAft>
                          <a:spcPts val="0"/>
                        </a:spcAft>
                      </a:pPr>
                      <a:r>
                        <a:rPr lang="en-US" sz="1200" b="1" dirty="0" err="1">
                          <a:effectLst/>
                          <a:latin typeface="Times New Roman"/>
                          <a:ea typeface="Times New Roman"/>
                        </a:rPr>
                        <a:t>Testler</a:t>
                      </a:r>
                      <a:endParaRPr lang="tr-TR" sz="1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rowSpan="2">
                  <a:txBody>
                    <a:bodyPr/>
                    <a:lstStyle/>
                    <a:p>
                      <a:pPr>
                        <a:spcAft>
                          <a:spcPts val="0"/>
                        </a:spcAft>
                      </a:pPr>
                      <a:r>
                        <a:rPr lang="en-US" sz="1300" b="1" dirty="0">
                          <a:effectLst/>
                          <a:latin typeface="Calibri"/>
                          <a:ea typeface="Times New Roman"/>
                        </a:rPr>
                        <a:t> </a:t>
                      </a:r>
                      <a:endParaRPr lang="tr-TR" sz="1100" dirty="0">
                        <a:effectLst/>
                        <a:latin typeface="Times New Roman"/>
                        <a:ea typeface="Times New Roman"/>
                      </a:endParaRPr>
                    </a:p>
                    <a:p>
                      <a:pPr>
                        <a:spcBef>
                          <a:spcPts val="35"/>
                        </a:spcBef>
                        <a:spcAft>
                          <a:spcPts val="0"/>
                        </a:spcAft>
                      </a:pPr>
                      <a:r>
                        <a:rPr lang="en-US" sz="1200" b="1" dirty="0">
                          <a:effectLst/>
                          <a:latin typeface="Calibri"/>
                          <a:ea typeface="Times New Roman"/>
                        </a:rPr>
                        <a:t> </a:t>
                      </a:r>
                      <a:endParaRPr lang="tr-TR" sz="1100" dirty="0">
                        <a:effectLst/>
                        <a:latin typeface="Times New Roman"/>
                        <a:ea typeface="Times New Roman"/>
                      </a:endParaRPr>
                    </a:p>
                    <a:p>
                      <a:pPr marL="71755" marR="48895" indent="33020">
                        <a:lnSpc>
                          <a:spcPct val="98000"/>
                        </a:lnSpc>
                        <a:spcAft>
                          <a:spcPts val="0"/>
                        </a:spcAft>
                      </a:pPr>
                      <a:r>
                        <a:rPr lang="en-US" sz="1200" b="1" dirty="0" err="1">
                          <a:effectLst/>
                          <a:latin typeface="Times New Roman"/>
                          <a:ea typeface="Times New Roman"/>
                        </a:rPr>
                        <a:t>Soru</a:t>
                      </a:r>
                      <a:r>
                        <a:rPr lang="en-US" sz="1200" b="1" dirty="0">
                          <a:effectLst/>
                          <a:latin typeface="Times New Roman"/>
                          <a:ea typeface="Times New Roman"/>
                        </a:rPr>
                        <a:t> </a:t>
                      </a:r>
                      <a:r>
                        <a:rPr lang="en-US" sz="1200" b="1" dirty="0" err="1">
                          <a:effectLst/>
                          <a:latin typeface="Times New Roman"/>
                          <a:ea typeface="Times New Roman"/>
                        </a:rPr>
                        <a:t>Sayısı</a:t>
                      </a:r>
                      <a:endParaRPr lang="tr-TR" sz="1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gridSpan="3">
                  <a:txBody>
                    <a:bodyPr/>
                    <a:lstStyle/>
                    <a:p>
                      <a:pPr marL="495935" marR="349885" indent="-119380">
                        <a:lnSpc>
                          <a:spcPts val="1400"/>
                        </a:lnSpc>
                        <a:spcBef>
                          <a:spcPts val="680"/>
                        </a:spcBef>
                        <a:spcAft>
                          <a:spcPts val="0"/>
                        </a:spcAft>
                      </a:pPr>
                      <a:r>
                        <a:rPr lang="en-US" sz="1200" b="1">
                          <a:effectLst/>
                          <a:latin typeface="Times New Roman"/>
                          <a:ea typeface="Times New Roman"/>
                        </a:rPr>
                        <a:t>Cevaplanacak Soru Sayısına Göre Soru Başına Ortalama Süreler</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hMerge="1">
                  <a:txBody>
                    <a:bodyPr/>
                    <a:lstStyle/>
                    <a:p>
                      <a:endParaRPr lang="tr-TR"/>
                    </a:p>
                  </a:txBody>
                  <a:tcPr/>
                </a:tc>
                <a:tc hMerge="1">
                  <a:txBody>
                    <a:bodyPr/>
                    <a:lstStyle/>
                    <a:p>
                      <a:endParaRPr lang="tr-TR"/>
                    </a:p>
                  </a:txBody>
                  <a:tcPr/>
                </a:tc>
              </a:tr>
              <a:tr h="1153137">
                <a:tc vMerge="1">
                  <a:txBody>
                    <a:bodyPr/>
                    <a:lstStyle/>
                    <a:p>
                      <a:endParaRPr lang="tr-TR"/>
                    </a:p>
                  </a:txBody>
                  <a:tcPr/>
                </a:tc>
                <a:tc vMerge="1">
                  <a:txBody>
                    <a:bodyPr/>
                    <a:lstStyle/>
                    <a:p>
                      <a:endParaRPr lang="tr-TR"/>
                    </a:p>
                  </a:txBody>
                  <a:tcPr/>
                </a:tc>
                <a:tc>
                  <a:txBody>
                    <a:bodyPr/>
                    <a:lstStyle/>
                    <a:p>
                      <a:pPr>
                        <a:spcAft>
                          <a:spcPts val="0"/>
                        </a:spcAft>
                      </a:pPr>
                      <a:r>
                        <a:rPr lang="en-US" sz="1300" b="1">
                          <a:effectLst/>
                          <a:latin typeface="Calibri"/>
                          <a:ea typeface="Times New Roman"/>
                        </a:rPr>
                        <a:t> </a:t>
                      </a:r>
                      <a:endParaRPr lang="tr-TR" sz="1100">
                        <a:effectLst/>
                        <a:latin typeface="Times New Roman"/>
                        <a:ea typeface="Times New Roman"/>
                      </a:endParaRPr>
                    </a:p>
                    <a:p>
                      <a:pPr marL="267335" marR="242570">
                        <a:lnSpc>
                          <a:spcPts val="1370"/>
                        </a:lnSpc>
                        <a:spcBef>
                          <a:spcPts val="1060"/>
                        </a:spcBef>
                        <a:spcAft>
                          <a:spcPts val="0"/>
                        </a:spcAft>
                      </a:pPr>
                      <a:r>
                        <a:rPr lang="en-US" sz="1200" b="1">
                          <a:effectLst/>
                          <a:latin typeface="Times New Roman"/>
                          <a:ea typeface="Times New Roman"/>
                        </a:rPr>
                        <a:t>İki Test 80 Soru</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a:txBody>
                    <a:bodyPr/>
                    <a:lstStyle/>
                    <a:p>
                      <a:pPr>
                        <a:spcAft>
                          <a:spcPts val="0"/>
                        </a:spcAft>
                      </a:pPr>
                      <a:r>
                        <a:rPr lang="en-US" sz="1300" b="1">
                          <a:effectLst/>
                          <a:latin typeface="Calibri"/>
                          <a:ea typeface="Times New Roman"/>
                        </a:rPr>
                        <a:t> </a:t>
                      </a:r>
                      <a:endParaRPr lang="tr-TR" sz="1100">
                        <a:effectLst/>
                        <a:latin typeface="Times New Roman"/>
                        <a:ea typeface="Times New Roman"/>
                      </a:endParaRPr>
                    </a:p>
                    <a:p>
                      <a:pPr marL="207645" marR="183515" indent="42545">
                        <a:lnSpc>
                          <a:spcPts val="1370"/>
                        </a:lnSpc>
                        <a:spcBef>
                          <a:spcPts val="1060"/>
                        </a:spcBef>
                        <a:spcAft>
                          <a:spcPts val="0"/>
                        </a:spcAft>
                      </a:pPr>
                      <a:r>
                        <a:rPr lang="en-US" sz="1200" b="1">
                          <a:effectLst/>
                          <a:latin typeface="Times New Roman"/>
                          <a:ea typeface="Times New Roman"/>
                        </a:rPr>
                        <a:t>Üç Test 120 Soru</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a:txBody>
                    <a:bodyPr/>
                    <a:lstStyle/>
                    <a:p>
                      <a:pPr>
                        <a:spcAft>
                          <a:spcPts val="0"/>
                        </a:spcAft>
                      </a:pPr>
                      <a:r>
                        <a:rPr lang="en-US" sz="1300" b="1">
                          <a:effectLst/>
                          <a:latin typeface="Calibri"/>
                          <a:ea typeface="Times New Roman"/>
                        </a:rPr>
                        <a:t> </a:t>
                      </a:r>
                      <a:endParaRPr lang="tr-TR" sz="1100">
                        <a:effectLst/>
                        <a:latin typeface="Times New Roman"/>
                        <a:ea typeface="Times New Roman"/>
                      </a:endParaRPr>
                    </a:p>
                    <a:p>
                      <a:pPr marL="186690" marR="138430" indent="-21590">
                        <a:lnSpc>
                          <a:spcPts val="1370"/>
                        </a:lnSpc>
                        <a:spcBef>
                          <a:spcPts val="1060"/>
                        </a:spcBef>
                        <a:spcAft>
                          <a:spcPts val="0"/>
                        </a:spcAft>
                      </a:pPr>
                      <a:r>
                        <a:rPr lang="en-US" sz="1200" b="1">
                          <a:effectLst/>
                          <a:latin typeface="Times New Roman"/>
                          <a:ea typeface="Times New Roman"/>
                        </a:rPr>
                        <a:t>Dört Test 160 Soru</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r>
              <a:tr h="333692">
                <a:tc>
                  <a:txBody>
                    <a:bodyPr/>
                    <a:lstStyle/>
                    <a:p>
                      <a:pPr marL="52705">
                        <a:spcBef>
                          <a:spcPts val="75"/>
                        </a:spcBef>
                        <a:spcAft>
                          <a:spcPts val="0"/>
                        </a:spcAft>
                      </a:pPr>
                      <a:r>
                        <a:rPr lang="en-US" sz="1200" b="1">
                          <a:effectLst/>
                          <a:latin typeface="Times New Roman"/>
                          <a:ea typeface="Times New Roman"/>
                        </a:rPr>
                        <a:t>Türk Dili ve Edebiyatı-Sosyal Bilimler-1</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23825" algn="ctr">
                        <a:spcBef>
                          <a:spcPts val="75"/>
                        </a:spcBef>
                        <a:spcAft>
                          <a:spcPts val="0"/>
                        </a:spcAft>
                      </a:pPr>
                      <a:r>
                        <a:rPr lang="en-US" sz="1200" b="1">
                          <a:effectLst/>
                          <a:latin typeface="Times New Roman"/>
                          <a:ea typeface="Times New Roman"/>
                        </a:rPr>
                        <a:t>40</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spcAft>
                          <a:spcPts val="0"/>
                        </a:spcAft>
                      </a:pPr>
                      <a:r>
                        <a:rPr lang="en-US" sz="1300" b="1" dirty="0">
                          <a:effectLst/>
                          <a:latin typeface="Calibri"/>
                          <a:ea typeface="Times New Roman"/>
                        </a:rPr>
                        <a:t> </a:t>
                      </a:r>
                      <a:endParaRPr lang="tr-TR" sz="1100" dirty="0">
                        <a:effectLst/>
                        <a:latin typeface="Times New Roman"/>
                        <a:ea typeface="Times New Roman"/>
                      </a:endParaRPr>
                    </a:p>
                    <a:p>
                      <a:pPr marL="282575">
                        <a:spcBef>
                          <a:spcPts val="985"/>
                        </a:spcBef>
                        <a:spcAft>
                          <a:spcPts val="0"/>
                        </a:spcAft>
                      </a:pPr>
                      <a:r>
                        <a:rPr lang="en-US" sz="1200" b="1" dirty="0">
                          <a:effectLst/>
                          <a:latin typeface="Times New Roman"/>
                          <a:ea typeface="Times New Roman"/>
                        </a:rPr>
                        <a:t>2,25 </a:t>
                      </a:r>
                      <a:r>
                        <a:rPr lang="en-US" sz="1200" b="1" dirty="0" err="1">
                          <a:effectLst/>
                          <a:latin typeface="Times New Roman"/>
                          <a:ea typeface="Times New Roman"/>
                        </a:rPr>
                        <a:t>dk</a:t>
                      </a:r>
                      <a:endParaRPr lang="tr-TR" sz="1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spcAft>
                          <a:spcPts val="0"/>
                        </a:spcAft>
                      </a:pPr>
                      <a:r>
                        <a:rPr lang="en-US" sz="1300" b="1">
                          <a:effectLst/>
                          <a:latin typeface="Calibri"/>
                          <a:ea typeface="Times New Roman"/>
                        </a:rPr>
                        <a:t> </a:t>
                      </a:r>
                      <a:endParaRPr lang="tr-TR" sz="1100">
                        <a:effectLst/>
                        <a:latin typeface="Times New Roman"/>
                        <a:ea typeface="Times New Roman"/>
                      </a:endParaRPr>
                    </a:p>
                    <a:p>
                      <a:pPr marL="299085">
                        <a:spcBef>
                          <a:spcPts val="985"/>
                        </a:spcBef>
                        <a:spcAft>
                          <a:spcPts val="0"/>
                        </a:spcAft>
                      </a:pPr>
                      <a:r>
                        <a:rPr lang="en-US" sz="1200" b="1">
                          <a:effectLst/>
                          <a:latin typeface="Times New Roman"/>
                          <a:ea typeface="Times New Roman"/>
                        </a:rPr>
                        <a:t>1,5 dk</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spcAft>
                          <a:spcPts val="0"/>
                        </a:spcAft>
                      </a:pPr>
                      <a:r>
                        <a:rPr lang="en-US" sz="1300" b="1">
                          <a:effectLst/>
                          <a:latin typeface="Calibri"/>
                          <a:ea typeface="Times New Roman"/>
                        </a:rPr>
                        <a:t> </a:t>
                      </a:r>
                      <a:endParaRPr lang="tr-TR" sz="1100">
                        <a:effectLst/>
                        <a:latin typeface="Times New Roman"/>
                        <a:ea typeface="Times New Roman"/>
                      </a:endParaRPr>
                    </a:p>
                    <a:p>
                      <a:pPr marL="201930">
                        <a:spcBef>
                          <a:spcPts val="985"/>
                        </a:spcBef>
                        <a:spcAft>
                          <a:spcPts val="0"/>
                        </a:spcAft>
                      </a:pPr>
                      <a:r>
                        <a:rPr lang="en-US" sz="1200" b="1">
                          <a:effectLst/>
                          <a:latin typeface="Times New Roman"/>
                          <a:ea typeface="Times New Roman"/>
                        </a:rPr>
                        <a:t>1,125 dk</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972">
                <a:tc>
                  <a:txBody>
                    <a:bodyPr/>
                    <a:lstStyle/>
                    <a:p>
                      <a:pPr marL="50800">
                        <a:spcBef>
                          <a:spcPts val="100"/>
                        </a:spcBef>
                        <a:spcAft>
                          <a:spcPts val="0"/>
                        </a:spcAft>
                      </a:pPr>
                      <a:r>
                        <a:rPr lang="en-US" sz="1200" b="1" dirty="0" err="1">
                          <a:effectLst/>
                          <a:latin typeface="Times New Roman"/>
                          <a:ea typeface="Times New Roman"/>
                        </a:rPr>
                        <a:t>Sosyal</a:t>
                      </a:r>
                      <a:r>
                        <a:rPr lang="en-US" sz="1200" b="1" dirty="0">
                          <a:effectLst/>
                          <a:latin typeface="Times New Roman"/>
                          <a:ea typeface="Times New Roman"/>
                        </a:rPr>
                        <a:t> Bilimler-2</a:t>
                      </a:r>
                      <a:endParaRPr lang="tr-TR" sz="1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23825" algn="ctr">
                        <a:spcBef>
                          <a:spcPts val="100"/>
                        </a:spcBef>
                        <a:spcAft>
                          <a:spcPts val="0"/>
                        </a:spcAft>
                      </a:pPr>
                      <a:r>
                        <a:rPr lang="en-US" sz="1200" b="1">
                          <a:effectLst/>
                          <a:latin typeface="Times New Roman"/>
                          <a:ea typeface="Times New Roman"/>
                        </a:rPr>
                        <a:t>40</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r>
              <a:tr h="338972">
                <a:tc>
                  <a:txBody>
                    <a:bodyPr/>
                    <a:lstStyle/>
                    <a:p>
                      <a:pPr marL="50800">
                        <a:spcBef>
                          <a:spcPts val="100"/>
                        </a:spcBef>
                        <a:spcAft>
                          <a:spcPts val="0"/>
                        </a:spcAft>
                      </a:pPr>
                      <a:r>
                        <a:rPr lang="en-US" sz="1200" b="1">
                          <a:effectLst/>
                          <a:latin typeface="Times New Roman"/>
                          <a:ea typeface="Times New Roman"/>
                        </a:rPr>
                        <a:t>Matematik</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23825" algn="ctr">
                        <a:spcBef>
                          <a:spcPts val="100"/>
                        </a:spcBef>
                        <a:spcAft>
                          <a:spcPts val="0"/>
                        </a:spcAft>
                      </a:pPr>
                      <a:r>
                        <a:rPr lang="en-US" sz="1200" b="1">
                          <a:effectLst/>
                          <a:latin typeface="Times New Roman"/>
                          <a:ea typeface="Times New Roman"/>
                        </a:rPr>
                        <a:t>40</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r>
              <a:tr h="338972">
                <a:tc>
                  <a:txBody>
                    <a:bodyPr/>
                    <a:lstStyle/>
                    <a:p>
                      <a:pPr marL="50800">
                        <a:spcBef>
                          <a:spcPts val="75"/>
                        </a:spcBef>
                        <a:spcAft>
                          <a:spcPts val="0"/>
                        </a:spcAft>
                      </a:pPr>
                      <a:r>
                        <a:rPr lang="en-US" sz="1200" b="1" dirty="0">
                          <a:effectLst/>
                          <a:latin typeface="Times New Roman"/>
                          <a:ea typeface="Times New Roman"/>
                        </a:rPr>
                        <a:t>Fen </a:t>
                      </a:r>
                      <a:r>
                        <a:rPr lang="en-US" sz="1200" b="1" dirty="0" err="1">
                          <a:effectLst/>
                          <a:latin typeface="Times New Roman"/>
                          <a:ea typeface="Times New Roman"/>
                        </a:rPr>
                        <a:t>Bilimleri</a:t>
                      </a:r>
                      <a:endParaRPr lang="tr-TR" sz="1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23825" algn="ctr">
                        <a:spcBef>
                          <a:spcPts val="75"/>
                        </a:spcBef>
                        <a:spcAft>
                          <a:spcPts val="0"/>
                        </a:spcAft>
                      </a:pPr>
                      <a:r>
                        <a:rPr lang="en-US" sz="1200" b="1">
                          <a:effectLst/>
                          <a:latin typeface="Times New Roman"/>
                          <a:ea typeface="Times New Roman"/>
                        </a:rPr>
                        <a:t>40</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r>
              <a:tr h="567064">
                <a:tc>
                  <a:txBody>
                    <a:bodyPr/>
                    <a:lstStyle/>
                    <a:p>
                      <a:pPr marR="33020" algn="r">
                        <a:spcBef>
                          <a:spcPts val="75"/>
                        </a:spcBef>
                        <a:spcAft>
                          <a:spcPts val="0"/>
                        </a:spcAft>
                      </a:pPr>
                      <a:r>
                        <a:rPr lang="en-US" sz="1200" b="1" dirty="0" err="1">
                          <a:effectLst/>
                          <a:latin typeface="Times New Roman"/>
                          <a:ea typeface="Times New Roman"/>
                        </a:rPr>
                        <a:t>Toplam</a:t>
                      </a:r>
                      <a:endParaRPr lang="tr-TR" sz="1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23825" algn="ctr">
                        <a:spcBef>
                          <a:spcPts val="75"/>
                        </a:spcBef>
                        <a:spcAft>
                          <a:spcPts val="0"/>
                        </a:spcAft>
                      </a:pPr>
                      <a:r>
                        <a:rPr lang="en-US" sz="1200" b="1">
                          <a:effectLst/>
                          <a:latin typeface="Times New Roman"/>
                          <a:ea typeface="Times New Roman"/>
                        </a:rPr>
                        <a:t>160</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a:lnSpc>
                          <a:spcPts val="1290"/>
                        </a:lnSpc>
                        <a:spcBef>
                          <a:spcPts val="150"/>
                        </a:spcBef>
                        <a:spcAft>
                          <a:spcPts val="0"/>
                        </a:spcAft>
                      </a:pPr>
                      <a:r>
                        <a:rPr lang="en-US" sz="1200" b="1">
                          <a:effectLst/>
                          <a:latin typeface="Times New Roman"/>
                          <a:ea typeface="Times New Roman"/>
                        </a:rPr>
                        <a:t>180 dk (3</a:t>
                      </a:r>
                      <a:endParaRPr lang="tr-TR" sz="1100">
                        <a:effectLst/>
                        <a:latin typeface="Times New Roman"/>
                        <a:ea typeface="Times New Roman"/>
                      </a:endParaRPr>
                    </a:p>
                    <a:p>
                      <a:pPr marL="82550">
                        <a:lnSpc>
                          <a:spcPts val="1145"/>
                        </a:lnSpc>
                        <a:spcAft>
                          <a:spcPts val="0"/>
                        </a:spcAft>
                      </a:pPr>
                      <a:r>
                        <a:rPr lang="en-US" sz="1200" b="1">
                          <a:effectLst/>
                          <a:latin typeface="Times New Roman"/>
                          <a:ea typeface="Times New Roman"/>
                        </a:rPr>
                        <a:t>saat)</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a:lnSpc>
                          <a:spcPts val="1290"/>
                        </a:lnSpc>
                        <a:spcBef>
                          <a:spcPts val="150"/>
                        </a:spcBef>
                        <a:spcAft>
                          <a:spcPts val="0"/>
                        </a:spcAft>
                      </a:pPr>
                      <a:r>
                        <a:rPr lang="en-US" sz="1200" b="1">
                          <a:effectLst/>
                          <a:latin typeface="Times New Roman"/>
                          <a:ea typeface="Times New Roman"/>
                        </a:rPr>
                        <a:t>180 dk (3</a:t>
                      </a:r>
                      <a:endParaRPr lang="tr-TR" sz="1100">
                        <a:effectLst/>
                        <a:latin typeface="Times New Roman"/>
                        <a:ea typeface="Times New Roman"/>
                      </a:endParaRPr>
                    </a:p>
                    <a:p>
                      <a:pPr marL="61595">
                        <a:lnSpc>
                          <a:spcPts val="1145"/>
                        </a:lnSpc>
                        <a:spcAft>
                          <a:spcPts val="0"/>
                        </a:spcAft>
                      </a:pPr>
                      <a:r>
                        <a:rPr lang="en-US" sz="1200" b="1">
                          <a:effectLst/>
                          <a:latin typeface="Times New Roman"/>
                          <a:ea typeface="Times New Roman"/>
                        </a:rPr>
                        <a:t>saat)</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a:lnSpc>
                          <a:spcPts val="1290"/>
                        </a:lnSpc>
                        <a:spcBef>
                          <a:spcPts val="150"/>
                        </a:spcBef>
                        <a:spcAft>
                          <a:spcPts val="0"/>
                        </a:spcAft>
                      </a:pPr>
                      <a:r>
                        <a:rPr lang="en-US" sz="1200" b="1" dirty="0">
                          <a:effectLst/>
                          <a:latin typeface="Times New Roman"/>
                          <a:ea typeface="Times New Roman"/>
                        </a:rPr>
                        <a:t>180 </a:t>
                      </a:r>
                      <a:r>
                        <a:rPr lang="en-US" sz="1200" b="1" dirty="0" err="1">
                          <a:effectLst/>
                          <a:latin typeface="Times New Roman"/>
                          <a:ea typeface="Times New Roman"/>
                        </a:rPr>
                        <a:t>dk</a:t>
                      </a:r>
                      <a:r>
                        <a:rPr lang="en-US" sz="1200" b="1" dirty="0">
                          <a:effectLst/>
                          <a:latin typeface="Times New Roman"/>
                          <a:ea typeface="Times New Roman"/>
                        </a:rPr>
                        <a:t>(3</a:t>
                      </a:r>
                      <a:endParaRPr lang="tr-TR" sz="1100" dirty="0">
                        <a:effectLst/>
                        <a:latin typeface="Times New Roman"/>
                        <a:ea typeface="Times New Roman"/>
                      </a:endParaRPr>
                    </a:p>
                    <a:p>
                      <a:pPr marL="57150">
                        <a:lnSpc>
                          <a:spcPts val="1145"/>
                        </a:lnSpc>
                        <a:spcAft>
                          <a:spcPts val="0"/>
                        </a:spcAft>
                      </a:pPr>
                      <a:r>
                        <a:rPr lang="en-US" sz="1200" b="1" dirty="0" err="1">
                          <a:effectLst/>
                          <a:latin typeface="Times New Roman"/>
                          <a:ea typeface="Times New Roman"/>
                        </a:rPr>
                        <a:t>saat</a:t>
                      </a:r>
                      <a:r>
                        <a:rPr lang="en-US" sz="1200" b="1" dirty="0">
                          <a:effectLst/>
                          <a:latin typeface="Times New Roman"/>
                          <a:ea typeface="Times New Roman"/>
                        </a:rPr>
                        <a:t>)</a:t>
                      </a:r>
                      <a:endParaRPr lang="tr-TR" sz="1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Diyagram 8"/>
          <p:cNvGraphicFramePr/>
          <p:nvPr>
            <p:extLst>
              <p:ext uri="{D42A27DB-BD31-4B8C-83A1-F6EECF244321}">
                <p14:modId xmlns:p14="http://schemas.microsoft.com/office/powerpoint/2010/main" xmlns="" val="1378879800"/>
              </p:ext>
            </p:extLst>
          </p:nvPr>
        </p:nvGraphicFramePr>
        <p:xfrm>
          <a:off x="1371594" y="5575173"/>
          <a:ext cx="7924801" cy="1676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363039356"/>
      </p:ext>
    </p:extLst>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graphicFrame>
        <p:nvGraphicFramePr>
          <p:cNvPr id="18" name="Diyagram 17"/>
          <p:cNvGraphicFramePr/>
          <p:nvPr>
            <p:extLst>
              <p:ext uri="{D42A27DB-BD31-4B8C-83A1-F6EECF244321}">
                <p14:modId xmlns:p14="http://schemas.microsoft.com/office/powerpoint/2010/main" xmlns="" val="3074517166"/>
              </p:ext>
            </p:extLst>
          </p:nvPr>
        </p:nvGraphicFramePr>
        <p:xfrm>
          <a:off x="1460500" y="309750"/>
          <a:ext cx="7128933" cy="141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p:cNvSpPr>
            <a:spLocks noGrp="1" noChangeArrowheads="1"/>
          </p:cNvSpPr>
          <p:nvPr/>
        </p:nvSpPr>
        <p:spPr bwMode="auto">
          <a:xfrm>
            <a:off x="469901" y="1784025"/>
            <a:ext cx="9221744" cy="5412130"/>
          </a:xfrm>
          <a:prstGeom prst="flowChartAlternateProcess">
            <a:avLst/>
          </a:prstGeom>
          <a:ln/>
          <a:extLst/>
        </p:spPr>
        <p:style>
          <a:lnRef idx="3">
            <a:schemeClr val="lt1"/>
          </a:lnRef>
          <a:fillRef idx="1">
            <a:schemeClr val="accent3"/>
          </a:fillRef>
          <a:effectRef idx="1">
            <a:schemeClr val="accent3"/>
          </a:effectRef>
          <a:fontRef idx="minor">
            <a:schemeClr val="lt1"/>
          </a:fontRef>
        </p:style>
        <p:txBody>
          <a:bodyPr lIns="103864" tIns="51934" rIns="103864" bIns="51934"/>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algn="just" defTabSz="1038710" eaLnBrk="1" hangingPunct="1">
              <a:lnSpc>
                <a:spcPct val="80000"/>
              </a:lnSpc>
              <a:buClr>
                <a:srgbClr val="003366"/>
              </a:buClr>
              <a:defRPr/>
            </a:pPr>
            <a:endParaRPr lang="tr-TR" sz="2100" kern="0" dirty="0">
              <a:solidFill>
                <a:srgbClr val="000000"/>
              </a:solidFill>
              <a:cs typeface="Times New Roman"/>
            </a:endParaRPr>
          </a:p>
        </p:txBody>
      </p:sp>
      <p:sp>
        <p:nvSpPr>
          <p:cNvPr id="5" name="object 78"/>
          <p:cNvSpPr txBox="1"/>
          <p:nvPr/>
        </p:nvSpPr>
        <p:spPr>
          <a:xfrm>
            <a:off x="1971704" y="2271852"/>
            <a:ext cx="6741795" cy="3768551"/>
          </a:xfrm>
          <a:prstGeom prst="rect">
            <a:avLst/>
          </a:prstGeom>
        </p:spPr>
        <p:txBody>
          <a:bodyPr vert="horz" wrap="square" lIns="0" tIns="15069" rIns="0" bIns="0" rtlCol="0">
            <a:spAutoFit/>
          </a:bodyPr>
          <a:lstStyle/>
          <a:p>
            <a:pPr marL="1006263">
              <a:spcBef>
                <a:spcPts val="120"/>
              </a:spcBef>
            </a:pPr>
            <a:r>
              <a:rPr sz="3100" spc="15" dirty="0">
                <a:solidFill>
                  <a:srgbClr val="31489E"/>
                </a:solidFill>
                <a:latin typeface="Times New Roman"/>
                <a:cs typeface="Times New Roman"/>
              </a:rPr>
              <a:t>YABANCI </a:t>
            </a:r>
            <a:r>
              <a:rPr sz="3100" spc="114" dirty="0">
                <a:solidFill>
                  <a:srgbClr val="31489E"/>
                </a:solidFill>
                <a:latin typeface="Times New Roman"/>
                <a:cs typeface="Times New Roman"/>
              </a:rPr>
              <a:t>DİL</a:t>
            </a:r>
            <a:r>
              <a:rPr sz="3100" spc="-225" dirty="0">
                <a:solidFill>
                  <a:srgbClr val="31489E"/>
                </a:solidFill>
                <a:latin typeface="Times New Roman"/>
                <a:cs typeface="Times New Roman"/>
              </a:rPr>
              <a:t> </a:t>
            </a:r>
            <a:r>
              <a:rPr sz="3100" spc="105" dirty="0">
                <a:solidFill>
                  <a:srgbClr val="31489E"/>
                </a:solidFill>
                <a:latin typeface="Times New Roman"/>
                <a:cs typeface="Times New Roman"/>
              </a:rPr>
              <a:t>OTURUMU</a:t>
            </a:r>
            <a:endParaRPr sz="3100" dirty="0">
              <a:latin typeface="Times New Roman"/>
              <a:cs typeface="Times New Roman"/>
            </a:endParaRPr>
          </a:p>
          <a:p>
            <a:pPr>
              <a:spcBef>
                <a:spcPts val="5"/>
              </a:spcBef>
            </a:pPr>
            <a:endParaRPr sz="3100" dirty="0">
              <a:latin typeface="Times New Roman"/>
              <a:cs typeface="Times New Roman"/>
            </a:endParaRPr>
          </a:p>
          <a:p>
            <a:pPr marL="2104724" marR="2098457" indent="3175" algn="ctr">
              <a:lnSpc>
                <a:spcPct val="101000"/>
              </a:lnSpc>
            </a:pPr>
            <a:r>
              <a:rPr sz="3000" dirty="0">
                <a:latin typeface="Times New Roman"/>
                <a:cs typeface="Times New Roman"/>
              </a:rPr>
              <a:t>Dil </a:t>
            </a:r>
            <a:r>
              <a:rPr sz="3000" spc="5" dirty="0">
                <a:latin typeface="Times New Roman"/>
                <a:cs typeface="Times New Roman"/>
              </a:rPr>
              <a:t>sınavı </a:t>
            </a:r>
            <a:r>
              <a:rPr sz="3000" dirty="0">
                <a:latin typeface="Times New Roman"/>
                <a:cs typeface="Times New Roman"/>
              </a:rPr>
              <a:t>ise  </a:t>
            </a:r>
            <a:r>
              <a:rPr sz="3000" spc="90" dirty="0">
                <a:solidFill>
                  <a:srgbClr val="BF0000"/>
                </a:solidFill>
                <a:latin typeface="Times New Roman"/>
                <a:cs typeface="Times New Roman"/>
              </a:rPr>
              <a:t>aynı </a:t>
            </a:r>
            <a:r>
              <a:rPr sz="3000" spc="135" dirty="0">
                <a:solidFill>
                  <a:srgbClr val="BF0000"/>
                </a:solidFill>
                <a:latin typeface="Times New Roman"/>
                <a:cs typeface="Times New Roman"/>
              </a:rPr>
              <a:t>hafta</a:t>
            </a:r>
            <a:r>
              <a:rPr sz="3000" spc="-149" dirty="0">
                <a:solidFill>
                  <a:srgbClr val="BF0000"/>
                </a:solidFill>
                <a:latin typeface="Times New Roman"/>
                <a:cs typeface="Times New Roman"/>
              </a:rPr>
              <a:t> </a:t>
            </a:r>
            <a:r>
              <a:rPr sz="3000" spc="90" dirty="0">
                <a:solidFill>
                  <a:srgbClr val="BF0000"/>
                </a:solidFill>
                <a:latin typeface="Times New Roman"/>
                <a:cs typeface="Times New Roman"/>
              </a:rPr>
              <a:t>sonu  </a:t>
            </a:r>
            <a:r>
              <a:rPr sz="3000" spc="160" dirty="0">
                <a:solidFill>
                  <a:srgbClr val="BF0000"/>
                </a:solidFill>
                <a:latin typeface="Times New Roman"/>
                <a:cs typeface="Times New Roman"/>
              </a:rPr>
              <a:t>Pazar</a:t>
            </a:r>
            <a:r>
              <a:rPr sz="3000" dirty="0">
                <a:solidFill>
                  <a:srgbClr val="BF0000"/>
                </a:solidFill>
                <a:latin typeface="Times New Roman"/>
                <a:cs typeface="Times New Roman"/>
              </a:rPr>
              <a:t> </a:t>
            </a:r>
            <a:r>
              <a:rPr sz="3000" spc="125" dirty="0">
                <a:solidFill>
                  <a:srgbClr val="BF0000"/>
                </a:solidFill>
                <a:latin typeface="Times New Roman"/>
                <a:cs typeface="Times New Roman"/>
              </a:rPr>
              <a:t>günü</a:t>
            </a:r>
            <a:endParaRPr sz="3000" dirty="0">
              <a:latin typeface="Times New Roman"/>
              <a:cs typeface="Times New Roman"/>
            </a:endParaRPr>
          </a:p>
          <a:p>
            <a:pPr algn="ctr">
              <a:spcBef>
                <a:spcPts val="35"/>
              </a:spcBef>
            </a:pPr>
            <a:r>
              <a:rPr sz="3000" dirty="0">
                <a:latin typeface="Times New Roman"/>
                <a:cs typeface="Times New Roman"/>
              </a:rPr>
              <a:t>gerçekleştirilecektir.</a:t>
            </a:r>
          </a:p>
          <a:p>
            <a:pPr>
              <a:spcBef>
                <a:spcPts val="44"/>
              </a:spcBef>
            </a:pPr>
            <a:endParaRPr sz="3100" dirty="0">
              <a:latin typeface="Times New Roman"/>
              <a:cs typeface="Times New Roman"/>
            </a:endParaRPr>
          </a:p>
          <a:p>
            <a:pPr algn="ctr">
              <a:lnSpc>
                <a:spcPct val="100000"/>
              </a:lnSpc>
            </a:pPr>
            <a:r>
              <a:rPr sz="3000" spc="-35" dirty="0">
                <a:latin typeface="Times New Roman"/>
                <a:cs typeface="Times New Roman"/>
              </a:rPr>
              <a:t>Yabancı </a:t>
            </a:r>
            <a:r>
              <a:rPr sz="3000" dirty="0">
                <a:latin typeface="Times New Roman"/>
                <a:cs typeface="Times New Roman"/>
              </a:rPr>
              <a:t>Dil </a:t>
            </a:r>
            <a:r>
              <a:rPr sz="3000" spc="5" dirty="0">
                <a:latin typeface="Times New Roman"/>
                <a:cs typeface="Times New Roman"/>
              </a:rPr>
              <a:t>Oturumunda; </a:t>
            </a:r>
            <a:r>
              <a:rPr sz="3000" dirty="0">
                <a:latin typeface="Times New Roman"/>
                <a:cs typeface="Times New Roman"/>
              </a:rPr>
              <a:t>soru sayısı</a:t>
            </a:r>
            <a:r>
              <a:rPr sz="3000" spc="185" dirty="0">
                <a:latin typeface="Times New Roman"/>
                <a:cs typeface="Times New Roman"/>
              </a:rPr>
              <a:t> </a:t>
            </a:r>
            <a:r>
              <a:rPr sz="3000" spc="-21" dirty="0">
                <a:latin typeface="Times New Roman"/>
                <a:cs typeface="Times New Roman"/>
              </a:rPr>
              <a:t>80’dir.</a:t>
            </a:r>
            <a:endParaRPr sz="3000" dirty="0">
              <a:latin typeface="Times New Roman"/>
              <a:cs typeface="Times New Roman"/>
            </a:endParaRPr>
          </a:p>
        </p:txBody>
      </p:sp>
    </p:spTree>
    <p:extLst>
      <p:ext uri="{BB962C8B-B14F-4D97-AF65-F5344CB8AC3E}">
        <p14:creationId xmlns:p14="http://schemas.microsoft.com/office/powerpoint/2010/main" xmlns="" val="2196075522"/>
      </p:ext>
    </p:extLst>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graphicFrame>
        <p:nvGraphicFramePr>
          <p:cNvPr id="18" name="Diyagram 17"/>
          <p:cNvGraphicFramePr/>
          <p:nvPr>
            <p:extLst>
              <p:ext uri="{D42A27DB-BD31-4B8C-83A1-F6EECF244321}">
                <p14:modId xmlns:p14="http://schemas.microsoft.com/office/powerpoint/2010/main" xmlns="" val="3828918165"/>
              </p:ext>
            </p:extLst>
          </p:nvPr>
        </p:nvGraphicFramePr>
        <p:xfrm>
          <a:off x="1460500" y="309750"/>
          <a:ext cx="7128933" cy="141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p:cNvSpPr>
            <a:spLocks noGrp="1" noChangeArrowheads="1"/>
          </p:cNvSpPr>
          <p:nvPr/>
        </p:nvSpPr>
        <p:spPr bwMode="auto">
          <a:xfrm>
            <a:off x="241300" y="1644760"/>
            <a:ext cx="9601199" cy="5778825"/>
          </a:xfrm>
          <a:prstGeom prst="flowChartAlternateProcess">
            <a:avLst/>
          </a:prstGeom>
          <a:ln/>
          <a:extLst/>
        </p:spPr>
        <p:style>
          <a:lnRef idx="3">
            <a:schemeClr val="lt1"/>
          </a:lnRef>
          <a:fillRef idx="1">
            <a:schemeClr val="accent3"/>
          </a:fillRef>
          <a:effectRef idx="1">
            <a:schemeClr val="accent3"/>
          </a:effectRef>
          <a:fontRef idx="minor">
            <a:schemeClr val="lt1"/>
          </a:fontRef>
        </p:style>
        <p:txBody>
          <a:bodyPr lIns="103864" tIns="51934" rIns="103864" bIns="51934"/>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algn="just" defTabSz="1038710" eaLnBrk="1" hangingPunct="1">
              <a:lnSpc>
                <a:spcPct val="80000"/>
              </a:lnSpc>
              <a:buClr>
                <a:srgbClr val="003366"/>
              </a:buClr>
              <a:defRPr/>
            </a:pPr>
            <a:endParaRPr lang="tr-TR" sz="2100" kern="0" dirty="0">
              <a:solidFill>
                <a:srgbClr val="000000"/>
              </a:solidFill>
              <a:cs typeface="Times New Roman"/>
            </a:endParaRPr>
          </a:p>
        </p:txBody>
      </p:sp>
      <p:sp>
        <p:nvSpPr>
          <p:cNvPr id="8" name="object 78"/>
          <p:cNvSpPr txBox="1"/>
          <p:nvPr/>
        </p:nvSpPr>
        <p:spPr>
          <a:xfrm>
            <a:off x="889773" y="1784025"/>
            <a:ext cx="8382000" cy="5656626"/>
          </a:xfrm>
          <a:prstGeom prst="rect">
            <a:avLst/>
          </a:prstGeom>
        </p:spPr>
        <p:txBody>
          <a:bodyPr vert="horz" wrap="square" lIns="0" tIns="146254" rIns="0" bIns="0" rtlCol="0">
            <a:spAutoFit/>
          </a:bodyPr>
          <a:lstStyle/>
          <a:p>
            <a:pPr marR="150009" algn="ctr">
              <a:spcBef>
                <a:spcPts val="1165"/>
              </a:spcBef>
            </a:pPr>
            <a:r>
              <a:rPr sz="2900" spc="149" dirty="0">
                <a:solidFill>
                  <a:srgbClr val="5967AF"/>
                </a:solidFill>
                <a:latin typeface="Times New Roman"/>
                <a:cs typeface="Times New Roman"/>
              </a:rPr>
              <a:t>Yerleştirme</a:t>
            </a:r>
            <a:endParaRPr sz="2900" dirty="0">
              <a:latin typeface="Times New Roman"/>
              <a:cs typeface="Times New Roman"/>
            </a:endParaRPr>
          </a:p>
          <a:p>
            <a:pPr marL="12552">
              <a:spcBef>
                <a:spcPts val="905"/>
              </a:spcBef>
            </a:pPr>
            <a:r>
              <a:rPr sz="2400" spc="65" dirty="0">
                <a:solidFill>
                  <a:srgbClr val="4D67C8"/>
                </a:solidFill>
                <a:latin typeface="Times New Roman"/>
                <a:cs typeface="Times New Roman"/>
              </a:rPr>
              <a:t>Önlisans </a:t>
            </a:r>
            <a:r>
              <a:rPr sz="2400" spc="114" dirty="0">
                <a:solidFill>
                  <a:srgbClr val="4D67C8"/>
                </a:solidFill>
                <a:latin typeface="Times New Roman"/>
                <a:cs typeface="Times New Roman"/>
              </a:rPr>
              <a:t>Programlarında:</a:t>
            </a:r>
            <a:r>
              <a:rPr sz="2400" spc="-125" dirty="0">
                <a:solidFill>
                  <a:srgbClr val="4D67C8"/>
                </a:solidFill>
                <a:latin typeface="Times New Roman"/>
                <a:cs typeface="Times New Roman"/>
              </a:rPr>
              <a:t> </a:t>
            </a:r>
            <a:r>
              <a:rPr sz="2400" spc="60" dirty="0">
                <a:solidFill>
                  <a:srgbClr val="BF0000"/>
                </a:solidFill>
                <a:latin typeface="Times New Roman"/>
                <a:cs typeface="Times New Roman"/>
              </a:rPr>
              <a:t>TYT-Puanı</a:t>
            </a:r>
            <a:endParaRPr sz="2400" dirty="0">
              <a:latin typeface="Times New Roman"/>
              <a:cs typeface="Times New Roman"/>
            </a:endParaRPr>
          </a:p>
          <a:p>
            <a:pPr>
              <a:spcBef>
                <a:spcPts val="44"/>
              </a:spcBef>
            </a:pPr>
            <a:endParaRPr sz="2200" dirty="0">
              <a:latin typeface="Times New Roman"/>
              <a:cs typeface="Times New Roman"/>
            </a:endParaRPr>
          </a:p>
          <a:p>
            <a:pPr marL="12552"/>
            <a:r>
              <a:rPr sz="1900" b="1" spc="10" dirty="0">
                <a:solidFill>
                  <a:schemeClr val="tx1">
                    <a:lumMod val="85000"/>
                    <a:lumOff val="15000"/>
                  </a:schemeClr>
                </a:solidFill>
                <a:latin typeface="Times New Roman"/>
                <a:cs typeface="Times New Roman"/>
              </a:rPr>
              <a:t>Temel </a:t>
            </a:r>
            <a:r>
              <a:rPr sz="1900" b="1" spc="25" dirty="0">
                <a:solidFill>
                  <a:schemeClr val="tx1">
                    <a:lumMod val="85000"/>
                    <a:lumOff val="15000"/>
                  </a:schemeClr>
                </a:solidFill>
                <a:latin typeface="Times New Roman"/>
                <a:cs typeface="Times New Roman"/>
              </a:rPr>
              <a:t>Yeterlilik </a:t>
            </a:r>
            <a:r>
              <a:rPr sz="1900" b="1" spc="100" dirty="0">
                <a:solidFill>
                  <a:schemeClr val="tx1">
                    <a:lumMod val="85000"/>
                    <a:lumOff val="15000"/>
                  </a:schemeClr>
                </a:solidFill>
                <a:latin typeface="Times New Roman"/>
                <a:cs typeface="Times New Roman"/>
              </a:rPr>
              <a:t>Puanı </a:t>
            </a:r>
            <a:r>
              <a:rPr sz="1900" b="1" spc="50" dirty="0">
                <a:solidFill>
                  <a:schemeClr val="tx1">
                    <a:lumMod val="85000"/>
                    <a:lumOff val="15000"/>
                  </a:schemeClr>
                </a:solidFill>
                <a:latin typeface="Times New Roman"/>
                <a:cs typeface="Times New Roman"/>
              </a:rPr>
              <a:t>(TYT-Puanı): </a:t>
            </a:r>
            <a:r>
              <a:rPr sz="1900" spc="5" dirty="0">
                <a:latin typeface="Times New Roman"/>
                <a:cs typeface="Times New Roman"/>
              </a:rPr>
              <a:t>[Türkçe </a:t>
            </a:r>
            <a:r>
              <a:rPr sz="1900" spc="-21" dirty="0">
                <a:latin typeface="Times New Roman"/>
                <a:cs typeface="Times New Roman"/>
              </a:rPr>
              <a:t>Testi </a:t>
            </a:r>
            <a:r>
              <a:rPr sz="1900" spc="10" dirty="0">
                <a:latin typeface="Times New Roman"/>
                <a:cs typeface="Times New Roman"/>
              </a:rPr>
              <a:t>%50] + </a:t>
            </a:r>
            <a:r>
              <a:rPr sz="1900" spc="-21" dirty="0">
                <a:latin typeface="Times New Roman"/>
                <a:cs typeface="Times New Roman"/>
              </a:rPr>
              <a:t>[Temel </a:t>
            </a:r>
            <a:r>
              <a:rPr sz="1900" dirty="0">
                <a:latin typeface="Times New Roman"/>
                <a:cs typeface="Times New Roman"/>
              </a:rPr>
              <a:t>Matematik </a:t>
            </a:r>
            <a:r>
              <a:rPr sz="1900" spc="-21" dirty="0">
                <a:latin typeface="Times New Roman"/>
                <a:cs typeface="Times New Roman"/>
              </a:rPr>
              <a:t>Testi</a:t>
            </a:r>
            <a:r>
              <a:rPr sz="1900" spc="-225" dirty="0">
                <a:latin typeface="Times New Roman"/>
                <a:cs typeface="Times New Roman"/>
              </a:rPr>
              <a:t> </a:t>
            </a:r>
            <a:r>
              <a:rPr sz="1900" spc="10" dirty="0">
                <a:latin typeface="Times New Roman"/>
                <a:cs typeface="Times New Roman"/>
              </a:rPr>
              <a:t>%50]</a:t>
            </a:r>
            <a:endParaRPr sz="1900" dirty="0">
              <a:latin typeface="Times New Roman"/>
              <a:cs typeface="Times New Roman"/>
            </a:endParaRPr>
          </a:p>
          <a:p>
            <a:pPr>
              <a:spcBef>
                <a:spcPts val="21"/>
              </a:spcBef>
            </a:pPr>
            <a:endParaRPr sz="2100" dirty="0">
              <a:latin typeface="Times New Roman"/>
              <a:cs typeface="Times New Roman"/>
            </a:endParaRPr>
          </a:p>
          <a:p>
            <a:pPr marL="12552"/>
            <a:r>
              <a:rPr sz="2400" spc="65" dirty="0">
                <a:solidFill>
                  <a:srgbClr val="4D67C8"/>
                </a:solidFill>
                <a:latin typeface="Times New Roman"/>
                <a:cs typeface="Times New Roman"/>
              </a:rPr>
              <a:t>Lisans</a:t>
            </a:r>
            <a:r>
              <a:rPr sz="2400" spc="-10" dirty="0">
                <a:solidFill>
                  <a:srgbClr val="4D67C8"/>
                </a:solidFill>
                <a:latin typeface="Times New Roman"/>
                <a:cs typeface="Times New Roman"/>
              </a:rPr>
              <a:t> </a:t>
            </a:r>
            <a:r>
              <a:rPr sz="2400" spc="114" dirty="0">
                <a:solidFill>
                  <a:srgbClr val="4D67C8"/>
                </a:solidFill>
                <a:latin typeface="Times New Roman"/>
                <a:cs typeface="Times New Roman"/>
              </a:rPr>
              <a:t>Programlarında</a:t>
            </a:r>
            <a:r>
              <a:rPr sz="2400" spc="30" dirty="0">
                <a:solidFill>
                  <a:srgbClr val="4D67C8"/>
                </a:solidFill>
                <a:latin typeface="Times New Roman"/>
                <a:cs typeface="Times New Roman"/>
              </a:rPr>
              <a:t> </a:t>
            </a:r>
            <a:r>
              <a:rPr sz="2400" spc="25" dirty="0">
                <a:solidFill>
                  <a:srgbClr val="4D67C8"/>
                </a:solidFill>
                <a:latin typeface="Times New Roman"/>
                <a:cs typeface="Times New Roman"/>
              </a:rPr>
              <a:t>ise;</a:t>
            </a:r>
            <a:r>
              <a:rPr sz="2400" spc="5" dirty="0">
                <a:solidFill>
                  <a:srgbClr val="4D67C8"/>
                </a:solidFill>
                <a:latin typeface="Times New Roman"/>
                <a:cs typeface="Times New Roman"/>
              </a:rPr>
              <a:t> </a:t>
            </a:r>
            <a:r>
              <a:rPr sz="2400" spc="100" dirty="0">
                <a:solidFill>
                  <a:srgbClr val="BF0000"/>
                </a:solidFill>
                <a:latin typeface="Times New Roman"/>
                <a:cs typeface="Times New Roman"/>
              </a:rPr>
              <a:t>Dört</a:t>
            </a:r>
            <a:r>
              <a:rPr sz="2400" dirty="0">
                <a:solidFill>
                  <a:srgbClr val="BF0000"/>
                </a:solidFill>
                <a:latin typeface="Times New Roman"/>
                <a:cs typeface="Times New Roman"/>
              </a:rPr>
              <a:t> </a:t>
            </a:r>
            <a:r>
              <a:rPr sz="2400" spc="130" dirty="0">
                <a:solidFill>
                  <a:srgbClr val="BF0000"/>
                </a:solidFill>
                <a:latin typeface="Times New Roman"/>
                <a:cs typeface="Times New Roman"/>
              </a:rPr>
              <a:t>puan</a:t>
            </a:r>
            <a:r>
              <a:rPr sz="2400" spc="-5" dirty="0">
                <a:solidFill>
                  <a:srgbClr val="BF0000"/>
                </a:solidFill>
                <a:latin typeface="Times New Roman"/>
                <a:cs typeface="Times New Roman"/>
              </a:rPr>
              <a:t> </a:t>
            </a:r>
            <a:r>
              <a:rPr sz="2400" spc="165" dirty="0">
                <a:solidFill>
                  <a:srgbClr val="BF0000"/>
                </a:solidFill>
                <a:latin typeface="Times New Roman"/>
                <a:cs typeface="Times New Roman"/>
              </a:rPr>
              <a:t>türü</a:t>
            </a:r>
            <a:r>
              <a:rPr sz="2400" dirty="0">
                <a:solidFill>
                  <a:srgbClr val="BF0000"/>
                </a:solidFill>
                <a:latin typeface="Times New Roman"/>
                <a:cs typeface="Times New Roman"/>
              </a:rPr>
              <a:t> </a:t>
            </a:r>
            <a:r>
              <a:rPr sz="2400" dirty="0">
                <a:latin typeface="Times New Roman"/>
                <a:cs typeface="Times New Roman"/>
              </a:rPr>
              <a:t>(Sözel,</a:t>
            </a:r>
            <a:r>
              <a:rPr sz="2400" spc="30" dirty="0">
                <a:latin typeface="Times New Roman"/>
                <a:cs typeface="Times New Roman"/>
              </a:rPr>
              <a:t> </a:t>
            </a:r>
            <a:r>
              <a:rPr sz="2400" dirty="0">
                <a:latin typeface="Times New Roman"/>
                <a:cs typeface="Times New Roman"/>
              </a:rPr>
              <a:t>Sayısal,</a:t>
            </a:r>
            <a:r>
              <a:rPr sz="2400" spc="5" dirty="0">
                <a:latin typeface="Times New Roman"/>
                <a:cs typeface="Times New Roman"/>
              </a:rPr>
              <a:t> </a:t>
            </a:r>
            <a:r>
              <a:rPr sz="2400" dirty="0">
                <a:latin typeface="Times New Roman"/>
                <a:cs typeface="Times New Roman"/>
              </a:rPr>
              <a:t>Eşit</a:t>
            </a:r>
            <a:r>
              <a:rPr sz="2400" spc="-125" dirty="0">
                <a:latin typeface="Times New Roman"/>
                <a:cs typeface="Times New Roman"/>
              </a:rPr>
              <a:t> </a:t>
            </a:r>
            <a:r>
              <a:rPr sz="2400" dirty="0">
                <a:latin typeface="Times New Roman"/>
                <a:cs typeface="Times New Roman"/>
              </a:rPr>
              <a:t>Ağırlık</a:t>
            </a:r>
            <a:r>
              <a:rPr sz="2400" spc="5" dirty="0">
                <a:latin typeface="Times New Roman"/>
                <a:cs typeface="Times New Roman"/>
              </a:rPr>
              <a:t> </a:t>
            </a:r>
            <a:r>
              <a:rPr sz="2400" dirty="0">
                <a:latin typeface="Times New Roman"/>
                <a:cs typeface="Times New Roman"/>
              </a:rPr>
              <a:t>ve Dil)</a:t>
            </a:r>
          </a:p>
          <a:p>
            <a:pPr marR="823601" algn="ctr">
              <a:spcBef>
                <a:spcPts val="25"/>
              </a:spcBef>
            </a:pPr>
            <a:r>
              <a:rPr sz="2400" spc="-5" dirty="0">
                <a:latin typeface="Times New Roman"/>
                <a:cs typeface="Times New Roman"/>
              </a:rPr>
              <a:t>esas</a:t>
            </a:r>
            <a:r>
              <a:rPr sz="2400" spc="15" dirty="0">
                <a:latin typeface="Times New Roman"/>
                <a:cs typeface="Times New Roman"/>
              </a:rPr>
              <a:t> </a:t>
            </a:r>
            <a:r>
              <a:rPr sz="2400" spc="-10" dirty="0">
                <a:latin typeface="Times New Roman"/>
                <a:cs typeface="Times New Roman"/>
              </a:rPr>
              <a:t>alınmaktadır.</a:t>
            </a:r>
            <a:endParaRPr sz="2400" dirty="0">
              <a:latin typeface="Times New Roman"/>
              <a:cs typeface="Times New Roman"/>
            </a:endParaRPr>
          </a:p>
          <a:p>
            <a:pPr>
              <a:spcBef>
                <a:spcPts val="15"/>
              </a:spcBef>
            </a:pPr>
            <a:endParaRPr sz="2400" dirty="0">
              <a:latin typeface="Times New Roman"/>
              <a:cs typeface="Times New Roman"/>
            </a:endParaRPr>
          </a:p>
          <a:p>
            <a:pPr marL="836121" marR="465159" algn="ctr">
              <a:lnSpc>
                <a:spcPct val="100899"/>
              </a:lnSpc>
            </a:pPr>
            <a:r>
              <a:rPr sz="2400" dirty="0">
                <a:latin typeface="Times New Roman"/>
                <a:cs typeface="Times New Roman"/>
              </a:rPr>
              <a:t>Sözel, Sayısal, Eşit Ağırlık ve Dil puanları hesaplanırken </a:t>
            </a:r>
            <a:r>
              <a:rPr sz="2400" spc="-44" dirty="0">
                <a:latin typeface="Times New Roman"/>
                <a:cs typeface="Times New Roman"/>
              </a:rPr>
              <a:t>Temel </a:t>
            </a:r>
            <a:r>
              <a:rPr sz="2400" spc="-25" dirty="0">
                <a:latin typeface="Times New Roman"/>
                <a:cs typeface="Times New Roman"/>
              </a:rPr>
              <a:t>Yeterlilik  </a:t>
            </a:r>
            <a:r>
              <a:rPr sz="2400" spc="-15" dirty="0">
                <a:latin typeface="Times New Roman"/>
                <a:cs typeface="Times New Roman"/>
              </a:rPr>
              <a:t>Testi’nin </a:t>
            </a:r>
            <a:r>
              <a:rPr sz="2400" spc="5" dirty="0">
                <a:latin typeface="Times New Roman"/>
                <a:cs typeface="Times New Roman"/>
              </a:rPr>
              <a:t>% 40 </a:t>
            </a:r>
            <a:r>
              <a:rPr sz="2400" dirty="0">
                <a:latin typeface="Times New Roman"/>
                <a:cs typeface="Times New Roman"/>
              </a:rPr>
              <a:t>etkisi</a:t>
            </a:r>
            <a:r>
              <a:rPr sz="2400" spc="-50" dirty="0">
                <a:latin typeface="Times New Roman"/>
                <a:cs typeface="Times New Roman"/>
              </a:rPr>
              <a:t> </a:t>
            </a:r>
            <a:r>
              <a:rPr sz="2400" spc="-15" dirty="0">
                <a:latin typeface="Times New Roman"/>
                <a:cs typeface="Times New Roman"/>
              </a:rPr>
              <a:t>olacaktır.</a:t>
            </a:r>
            <a:endParaRPr sz="2400" dirty="0">
              <a:latin typeface="Times New Roman"/>
              <a:cs typeface="Times New Roman"/>
            </a:endParaRPr>
          </a:p>
          <a:p>
            <a:pPr>
              <a:spcBef>
                <a:spcPts val="35"/>
              </a:spcBef>
            </a:pPr>
            <a:endParaRPr sz="2400" dirty="0">
              <a:latin typeface="Times New Roman"/>
              <a:cs typeface="Times New Roman"/>
            </a:endParaRPr>
          </a:p>
          <a:p>
            <a:pPr marL="365988" algn="ctr"/>
            <a:r>
              <a:rPr sz="2400" spc="-5" dirty="0">
                <a:solidFill>
                  <a:srgbClr val="BF0000"/>
                </a:solidFill>
                <a:latin typeface="Times New Roman"/>
                <a:cs typeface="Times New Roman"/>
              </a:rPr>
              <a:t>Belli</a:t>
            </a:r>
            <a:r>
              <a:rPr sz="2400" spc="-21" dirty="0">
                <a:solidFill>
                  <a:srgbClr val="BF0000"/>
                </a:solidFill>
                <a:latin typeface="Times New Roman"/>
                <a:cs typeface="Times New Roman"/>
              </a:rPr>
              <a:t> </a:t>
            </a:r>
            <a:r>
              <a:rPr sz="2400" spc="125" dirty="0">
                <a:solidFill>
                  <a:srgbClr val="BF0000"/>
                </a:solidFill>
                <a:latin typeface="Times New Roman"/>
                <a:cs typeface="Times New Roman"/>
              </a:rPr>
              <a:t>programlar</a:t>
            </a:r>
            <a:r>
              <a:rPr sz="2400" spc="-60" dirty="0">
                <a:solidFill>
                  <a:srgbClr val="BF0000"/>
                </a:solidFill>
                <a:latin typeface="Times New Roman"/>
                <a:cs typeface="Times New Roman"/>
              </a:rPr>
              <a:t> </a:t>
            </a:r>
            <a:r>
              <a:rPr sz="2400" spc="25" dirty="0">
                <a:solidFill>
                  <a:srgbClr val="BF0000"/>
                </a:solidFill>
                <a:latin typeface="Times New Roman"/>
                <a:cs typeface="Times New Roman"/>
              </a:rPr>
              <a:t>için</a:t>
            </a:r>
            <a:r>
              <a:rPr sz="2400" dirty="0">
                <a:solidFill>
                  <a:srgbClr val="BF0000"/>
                </a:solidFill>
                <a:latin typeface="Times New Roman"/>
                <a:cs typeface="Times New Roman"/>
              </a:rPr>
              <a:t> </a:t>
            </a:r>
            <a:r>
              <a:rPr sz="2400" spc="55" dirty="0">
                <a:solidFill>
                  <a:srgbClr val="BF0000"/>
                </a:solidFill>
                <a:latin typeface="Times New Roman"/>
                <a:cs typeface="Times New Roman"/>
              </a:rPr>
              <a:t>getirilen</a:t>
            </a:r>
            <a:r>
              <a:rPr sz="2400" spc="-21" dirty="0">
                <a:solidFill>
                  <a:srgbClr val="BF0000"/>
                </a:solidFill>
                <a:latin typeface="Times New Roman"/>
                <a:cs typeface="Times New Roman"/>
              </a:rPr>
              <a:t> </a:t>
            </a:r>
            <a:r>
              <a:rPr sz="2400" spc="110" dirty="0">
                <a:solidFill>
                  <a:srgbClr val="BF0000"/>
                </a:solidFill>
                <a:latin typeface="Times New Roman"/>
                <a:cs typeface="Times New Roman"/>
              </a:rPr>
              <a:t>başarı</a:t>
            </a:r>
            <a:r>
              <a:rPr sz="2400" spc="-21" dirty="0">
                <a:solidFill>
                  <a:srgbClr val="BF0000"/>
                </a:solidFill>
                <a:latin typeface="Times New Roman"/>
                <a:cs typeface="Times New Roman"/>
              </a:rPr>
              <a:t> </a:t>
            </a:r>
            <a:r>
              <a:rPr sz="2400" spc="80" dirty="0">
                <a:solidFill>
                  <a:srgbClr val="BF0000"/>
                </a:solidFill>
                <a:latin typeface="Times New Roman"/>
                <a:cs typeface="Times New Roman"/>
              </a:rPr>
              <a:t>sıralaması</a:t>
            </a:r>
            <a:r>
              <a:rPr sz="2400" spc="-44" dirty="0">
                <a:solidFill>
                  <a:srgbClr val="BF0000"/>
                </a:solidFill>
                <a:latin typeface="Times New Roman"/>
                <a:cs typeface="Times New Roman"/>
              </a:rPr>
              <a:t> </a:t>
            </a:r>
            <a:r>
              <a:rPr sz="2400" spc="110" dirty="0">
                <a:solidFill>
                  <a:srgbClr val="BF0000"/>
                </a:solidFill>
                <a:latin typeface="Times New Roman"/>
                <a:cs typeface="Times New Roman"/>
              </a:rPr>
              <a:t>şartına</a:t>
            </a:r>
            <a:r>
              <a:rPr sz="2400" spc="25" dirty="0">
                <a:solidFill>
                  <a:srgbClr val="BF0000"/>
                </a:solidFill>
                <a:latin typeface="Times New Roman"/>
                <a:cs typeface="Times New Roman"/>
              </a:rPr>
              <a:t> </a:t>
            </a:r>
            <a:r>
              <a:rPr sz="2400" spc="80" dirty="0">
                <a:solidFill>
                  <a:srgbClr val="BF0000"/>
                </a:solidFill>
                <a:latin typeface="Times New Roman"/>
                <a:cs typeface="Times New Roman"/>
              </a:rPr>
              <a:t>devam</a:t>
            </a:r>
            <a:r>
              <a:rPr sz="2400" spc="-10" dirty="0">
                <a:solidFill>
                  <a:srgbClr val="BF0000"/>
                </a:solidFill>
                <a:latin typeface="Times New Roman"/>
                <a:cs typeface="Times New Roman"/>
              </a:rPr>
              <a:t> </a:t>
            </a:r>
            <a:r>
              <a:rPr sz="2400" spc="55" dirty="0">
                <a:solidFill>
                  <a:srgbClr val="BF0000"/>
                </a:solidFill>
                <a:latin typeface="Times New Roman"/>
                <a:cs typeface="Times New Roman"/>
              </a:rPr>
              <a:t>edilecektir</a:t>
            </a:r>
            <a:endParaRPr sz="2400" dirty="0">
              <a:latin typeface="Times New Roman"/>
              <a:cs typeface="Times New Roman"/>
            </a:endParaRPr>
          </a:p>
        </p:txBody>
      </p:sp>
    </p:spTree>
    <p:extLst>
      <p:ext uri="{BB962C8B-B14F-4D97-AF65-F5344CB8AC3E}">
        <p14:creationId xmlns:p14="http://schemas.microsoft.com/office/powerpoint/2010/main" xmlns="" val="1436301340"/>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4670" y="302868"/>
            <a:ext cx="9190916" cy="1260475"/>
          </a:xfrm>
        </p:spPr>
        <p:style>
          <a:lnRef idx="1">
            <a:schemeClr val="accent6"/>
          </a:lnRef>
          <a:fillRef idx="2">
            <a:schemeClr val="accent6"/>
          </a:fillRef>
          <a:effectRef idx="1">
            <a:schemeClr val="accent6"/>
          </a:effectRef>
          <a:fontRef idx="minor">
            <a:schemeClr val="dk1"/>
          </a:fontRef>
        </p:style>
        <p:txBody>
          <a:bodyPr rtlCol="0">
            <a:normAutofit/>
          </a:bodyPr>
          <a:lstStyle/>
          <a:p>
            <a:pPr eaLnBrk="1" fontAlgn="auto" hangingPunct="1">
              <a:spcAft>
                <a:spcPts val="0"/>
              </a:spcAft>
              <a:defRPr/>
            </a:pPr>
            <a:r>
              <a:rPr lang="tr-TR" sz="6200" b="1" dirty="0">
                <a:ln w="10541" cmpd="sng">
                  <a:solidFill>
                    <a:schemeClr val="accent1">
                      <a:shade val="88000"/>
                      <a:satMod val="110000"/>
                    </a:schemeClr>
                  </a:solidFill>
                  <a:prstDash val="solid"/>
                </a:ln>
                <a:solidFill>
                  <a:srgbClr val="FF0000"/>
                </a:solidFill>
              </a:rPr>
              <a:t>YKS SİSTEMİ</a:t>
            </a:r>
          </a:p>
        </p:txBody>
      </p:sp>
      <p:sp>
        <p:nvSpPr>
          <p:cNvPr id="5" name="İçerik Yer Tutucusu 4"/>
          <p:cNvSpPr>
            <a:spLocks noGrp="1"/>
          </p:cNvSpPr>
          <p:nvPr>
            <p:ph sz="quarter" idx="4294967295"/>
          </p:nvPr>
        </p:nvSpPr>
        <p:spPr>
          <a:xfrm>
            <a:off x="1536700" y="1724025"/>
            <a:ext cx="6575524" cy="873497"/>
          </a:xfrm>
        </p:spPr>
        <p:style>
          <a:lnRef idx="0">
            <a:schemeClr val="accent4"/>
          </a:lnRef>
          <a:fillRef idx="3">
            <a:schemeClr val="accent4"/>
          </a:fillRef>
          <a:effectRef idx="3">
            <a:schemeClr val="accent4"/>
          </a:effectRef>
          <a:fontRef idx="minor">
            <a:schemeClr val="lt1"/>
          </a:fontRef>
        </p:style>
        <p:txBody>
          <a:bodyPr rtlCol="0">
            <a:noAutofit/>
          </a:bodyPr>
          <a:lstStyle/>
          <a:p>
            <a:pPr algn="ctr" eaLnBrk="1" fontAlgn="auto" hangingPunct="1">
              <a:spcAft>
                <a:spcPts val="0"/>
              </a:spcAft>
              <a:buFont typeface="Arial" pitchFamily="34" charset="0"/>
              <a:buChar char="•"/>
              <a:defRPr/>
            </a:pPr>
            <a:r>
              <a:rPr lang="tr-TR" sz="5000" dirty="0">
                <a:ln w="18415" cmpd="sng">
                  <a:solidFill>
                    <a:srgbClr val="FFFFFF"/>
                  </a:solidFill>
                  <a:prstDash val="solid"/>
                </a:ln>
                <a:solidFill>
                  <a:srgbClr val="FFFFFF"/>
                </a:solidFill>
                <a:effectLst>
                  <a:outerShdw blurRad="63500" dir="3600000" algn="tl" rotWithShape="0">
                    <a:srgbClr val="000000">
                      <a:alpha val="70000"/>
                    </a:srgbClr>
                  </a:outerShdw>
                </a:effectLst>
              </a:rPr>
              <a:t>TYT-YKS SİTEMİ</a:t>
            </a:r>
          </a:p>
        </p:txBody>
      </p:sp>
      <p:sp>
        <p:nvSpPr>
          <p:cNvPr id="99" name="3 Metin kutusu"/>
          <p:cNvSpPr txBox="1"/>
          <p:nvPr/>
        </p:nvSpPr>
        <p:spPr>
          <a:xfrm>
            <a:off x="9939045" y="175520"/>
            <a:ext cx="668305" cy="6907158"/>
          </a:xfrm>
          <a:prstGeom prst="rect">
            <a:avLst/>
          </a:prstGeom>
          <a:noFill/>
        </p:spPr>
        <p:txBody>
          <a:bodyPr lIns="103151" tIns="51578" rIns="103151" bIns="51578">
            <a:spAutoFit/>
          </a:bodyPr>
          <a:lstStyle/>
          <a:p>
            <a:pPr algn="ctr" defTabSz="1031544">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TYT–YKS </a:t>
            </a:r>
          </a:p>
          <a:p>
            <a:pPr algn="ctr" defTabSz="1031544">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1544">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1544">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1544">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sp>
        <p:nvSpPr>
          <p:cNvPr id="8" name="object 12"/>
          <p:cNvSpPr txBox="1"/>
          <p:nvPr/>
        </p:nvSpPr>
        <p:spPr>
          <a:xfrm>
            <a:off x="2179781" y="2790825"/>
            <a:ext cx="5777865" cy="984885"/>
          </a:xfrm>
          <a:prstGeom prst="rect">
            <a:avLst/>
          </a:prstGeom>
          <a:solidFill>
            <a:srgbClr val="5DCCF2"/>
          </a:solidFill>
        </p:spPr>
        <p:txBody>
          <a:bodyPr vert="horz" wrap="square" lIns="0" tIns="0" rIns="0" bIns="0" rtlCol="0">
            <a:spAutoFit/>
          </a:bodyPr>
          <a:lstStyle/>
          <a:p>
            <a:pPr marL="73432" algn="ctr"/>
            <a:r>
              <a:rPr lang="tr-TR" sz="3200" b="1" spc="105" dirty="0">
                <a:cs typeface="Times New Roman"/>
              </a:rPr>
              <a:t>YÜKSEKÖĞRETİM </a:t>
            </a:r>
            <a:r>
              <a:rPr lang="tr-TR" sz="3200" b="1" spc="90" dirty="0">
                <a:cs typeface="Times New Roman"/>
              </a:rPr>
              <a:t>KURUMLARI</a:t>
            </a:r>
            <a:r>
              <a:rPr lang="tr-TR" sz="3200" b="1" spc="-86" dirty="0">
                <a:cs typeface="Times New Roman"/>
              </a:rPr>
              <a:t> </a:t>
            </a:r>
            <a:r>
              <a:rPr lang="tr-TR" sz="3200" b="1" spc="5" dirty="0">
                <a:cs typeface="Times New Roman"/>
              </a:rPr>
              <a:t>SINAVI</a:t>
            </a:r>
            <a:endParaRPr lang="tr-TR" sz="3200" b="1" dirty="0">
              <a:cs typeface="Times New Roman"/>
            </a:endParaRPr>
          </a:p>
        </p:txBody>
      </p:sp>
      <p:sp>
        <p:nvSpPr>
          <p:cNvPr id="9" name="object 10"/>
          <p:cNvSpPr/>
          <p:nvPr/>
        </p:nvSpPr>
        <p:spPr>
          <a:xfrm>
            <a:off x="2848247" y="3781771"/>
            <a:ext cx="2220467" cy="999743"/>
          </a:xfrm>
          <a:prstGeom prst="rect">
            <a:avLst/>
          </a:prstGeom>
          <a:blipFill>
            <a:blip r:embed="rId2" cstate="print"/>
            <a:stretch>
              <a:fillRect/>
            </a:stretch>
          </a:blipFill>
        </p:spPr>
        <p:txBody>
          <a:bodyPr wrap="square" lIns="0" tIns="0" rIns="0" bIns="0" rtlCol="0"/>
          <a:lstStyle/>
          <a:p>
            <a:endParaRPr/>
          </a:p>
        </p:txBody>
      </p:sp>
      <p:sp>
        <p:nvSpPr>
          <p:cNvPr id="10" name="object 9"/>
          <p:cNvSpPr/>
          <p:nvPr/>
        </p:nvSpPr>
        <p:spPr>
          <a:xfrm>
            <a:off x="5035232" y="3775710"/>
            <a:ext cx="2065020" cy="993775"/>
          </a:xfrm>
          <a:custGeom>
            <a:avLst/>
            <a:gdLst/>
            <a:ahLst/>
            <a:cxnLst/>
            <a:rect l="l" t="t" r="r" b="b"/>
            <a:pathLst>
              <a:path w="2065020" h="993775">
                <a:moveTo>
                  <a:pt x="2019300" y="519684"/>
                </a:moveTo>
                <a:lnTo>
                  <a:pt x="22860" y="519684"/>
                </a:lnTo>
                <a:lnTo>
                  <a:pt x="13501" y="517826"/>
                </a:lnTo>
                <a:lnTo>
                  <a:pt x="6286" y="512826"/>
                </a:lnTo>
                <a:lnTo>
                  <a:pt x="1643" y="505539"/>
                </a:lnTo>
                <a:lnTo>
                  <a:pt x="0" y="496824"/>
                </a:lnTo>
                <a:lnTo>
                  <a:pt x="0" y="0"/>
                </a:lnTo>
                <a:lnTo>
                  <a:pt x="44196" y="0"/>
                </a:lnTo>
                <a:lnTo>
                  <a:pt x="44196" y="473964"/>
                </a:lnTo>
                <a:lnTo>
                  <a:pt x="22860" y="473964"/>
                </a:lnTo>
                <a:lnTo>
                  <a:pt x="44196" y="496824"/>
                </a:lnTo>
                <a:lnTo>
                  <a:pt x="2019300" y="496824"/>
                </a:lnTo>
                <a:lnTo>
                  <a:pt x="2019300" y="519684"/>
                </a:lnTo>
                <a:close/>
              </a:path>
              <a:path w="2065020" h="993775">
                <a:moveTo>
                  <a:pt x="44196" y="496824"/>
                </a:moveTo>
                <a:lnTo>
                  <a:pt x="22860" y="473964"/>
                </a:lnTo>
                <a:lnTo>
                  <a:pt x="44196" y="473964"/>
                </a:lnTo>
                <a:lnTo>
                  <a:pt x="44196" y="496824"/>
                </a:lnTo>
                <a:close/>
              </a:path>
              <a:path w="2065020" h="993775">
                <a:moveTo>
                  <a:pt x="2065020" y="519684"/>
                </a:moveTo>
                <a:lnTo>
                  <a:pt x="2042160" y="519684"/>
                </a:lnTo>
                <a:lnTo>
                  <a:pt x="2019300" y="496824"/>
                </a:lnTo>
                <a:lnTo>
                  <a:pt x="44196" y="496824"/>
                </a:lnTo>
                <a:lnTo>
                  <a:pt x="44196" y="473964"/>
                </a:lnTo>
                <a:lnTo>
                  <a:pt x="2042160" y="473964"/>
                </a:lnTo>
                <a:lnTo>
                  <a:pt x="2050875" y="475821"/>
                </a:lnTo>
                <a:lnTo>
                  <a:pt x="2058162" y="480822"/>
                </a:lnTo>
                <a:lnTo>
                  <a:pt x="2063162" y="488108"/>
                </a:lnTo>
                <a:lnTo>
                  <a:pt x="2065020" y="496824"/>
                </a:lnTo>
                <a:lnTo>
                  <a:pt x="2065020" y="519684"/>
                </a:lnTo>
                <a:close/>
              </a:path>
              <a:path w="2065020" h="993775">
                <a:moveTo>
                  <a:pt x="2065020" y="993648"/>
                </a:moveTo>
                <a:lnTo>
                  <a:pt x="2019300" y="993648"/>
                </a:lnTo>
                <a:lnTo>
                  <a:pt x="2019300" y="496824"/>
                </a:lnTo>
                <a:lnTo>
                  <a:pt x="2042160" y="519684"/>
                </a:lnTo>
                <a:lnTo>
                  <a:pt x="2065020" y="519684"/>
                </a:lnTo>
                <a:lnTo>
                  <a:pt x="2065020" y="993648"/>
                </a:lnTo>
                <a:close/>
              </a:path>
            </a:pathLst>
          </a:custGeom>
          <a:solidFill>
            <a:srgbClr val="000000"/>
          </a:solidFill>
        </p:spPr>
        <p:txBody>
          <a:bodyPr wrap="square" lIns="0" tIns="0" rIns="0" bIns="0" rtlCol="0"/>
          <a:lstStyle/>
          <a:p>
            <a:endParaRPr/>
          </a:p>
        </p:txBody>
      </p:sp>
      <p:sp>
        <p:nvSpPr>
          <p:cNvPr id="11" name="object 14"/>
          <p:cNvSpPr txBox="1"/>
          <p:nvPr/>
        </p:nvSpPr>
        <p:spPr>
          <a:xfrm>
            <a:off x="1324882" y="4769485"/>
            <a:ext cx="3046730" cy="864328"/>
          </a:xfrm>
          <a:prstGeom prst="rect">
            <a:avLst/>
          </a:prstGeom>
          <a:solidFill>
            <a:srgbClr val="36C8FF"/>
          </a:solidFill>
        </p:spPr>
        <p:txBody>
          <a:bodyPr vert="horz" wrap="square" lIns="0" tIns="44566" rIns="0" bIns="0" rtlCol="0">
            <a:spAutoFit/>
          </a:bodyPr>
          <a:lstStyle/>
          <a:p>
            <a:pPr marL="987980" marR="982353" indent="70294">
              <a:lnSpc>
                <a:spcPct val="121300"/>
              </a:lnSpc>
              <a:spcBef>
                <a:spcPts val="355"/>
              </a:spcBef>
            </a:pPr>
            <a:r>
              <a:rPr sz="2200" spc="110" dirty="0">
                <a:cs typeface="Times New Roman"/>
              </a:rPr>
              <a:t>Birinci  </a:t>
            </a:r>
            <a:r>
              <a:rPr sz="2200" spc="145" dirty="0">
                <a:cs typeface="Times New Roman"/>
              </a:rPr>
              <a:t>O</a:t>
            </a:r>
            <a:r>
              <a:rPr sz="2200" spc="120" dirty="0">
                <a:cs typeface="Times New Roman"/>
              </a:rPr>
              <a:t>t</a:t>
            </a:r>
            <a:r>
              <a:rPr sz="2200" spc="260" dirty="0">
                <a:cs typeface="Times New Roman"/>
              </a:rPr>
              <a:t>u</a:t>
            </a:r>
            <a:r>
              <a:rPr sz="2200" spc="130" dirty="0">
                <a:cs typeface="Times New Roman"/>
              </a:rPr>
              <a:t>r</a:t>
            </a:r>
            <a:r>
              <a:rPr sz="2200" spc="260" dirty="0">
                <a:cs typeface="Times New Roman"/>
              </a:rPr>
              <a:t>u</a:t>
            </a:r>
            <a:r>
              <a:rPr sz="2200" spc="275" dirty="0">
                <a:cs typeface="Times New Roman"/>
              </a:rPr>
              <a:t>m</a:t>
            </a:r>
            <a:endParaRPr sz="2200" dirty="0">
              <a:cs typeface="Times New Roman"/>
            </a:endParaRPr>
          </a:p>
        </p:txBody>
      </p:sp>
      <p:sp>
        <p:nvSpPr>
          <p:cNvPr id="12" name="object 16"/>
          <p:cNvSpPr txBox="1"/>
          <p:nvPr/>
        </p:nvSpPr>
        <p:spPr>
          <a:xfrm>
            <a:off x="5555614" y="4763387"/>
            <a:ext cx="3089275" cy="863230"/>
          </a:xfrm>
          <a:prstGeom prst="rect">
            <a:avLst/>
          </a:prstGeom>
          <a:solidFill>
            <a:srgbClr val="36C8FF"/>
          </a:solidFill>
        </p:spPr>
        <p:txBody>
          <a:bodyPr vert="horz" wrap="square" lIns="0" tIns="50210" rIns="0" bIns="0" rtlCol="0">
            <a:spAutoFit/>
          </a:bodyPr>
          <a:lstStyle/>
          <a:p>
            <a:pPr marL="1008765" marR="1003761" indent="150646">
              <a:lnSpc>
                <a:spcPct val="120000"/>
              </a:lnSpc>
              <a:spcBef>
                <a:spcPts val="400"/>
              </a:spcBef>
            </a:pPr>
            <a:r>
              <a:rPr sz="2200" spc="86" dirty="0">
                <a:cs typeface="Times New Roman"/>
              </a:rPr>
              <a:t>İkinci  </a:t>
            </a:r>
            <a:r>
              <a:rPr sz="2200" spc="145" dirty="0">
                <a:cs typeface="Times New Roman"/>
              </a:rPr>
              <a:t>O</a:t>
            </a:r>
            <a:r>
              <a:rPr sz="2200" spc="120" dirty="0">
                <a:cs typeface="Times New Roman"/>
              </a:rPr>
              <a:t>t</a:t>
            </a:r>
            <a:r>
              <a:rPr sz="2200" spc="260" dirty="0">
                <a:cs typeface="Times New Roman"/>
              </a:rPr>
              <a:t>u</a:t>
            </a:r>
            <a:r>
              <a:rPr sz="2200" spc="130" dirty="0">
                <a:cs typeface="Times New Roman"/>
              </a:rPr>
              <a:t>r</a:t>
            </a:r>
            <a:r>
              <a:rPr sz="2200" spc="260" dirty="0">
                <a:cs typeface="Times New Roman"/>
              </a:rPr>
              <a:t>u</a:t>
            </a:r>
            <a:r>
              <a:rPr sz="2200" spc="275" dirty="0">
                <a:cs typeface="Times New Roman"/>
              </a:rPr>
              <a:t>m</a:t>
            </a:r>
            <a:endParaRPr sz="2200" dirty="0">
              <a:cs typeface="Times New Roman"/>
            </a:endParaRPr>
          </a:p>
        </p:txBody>
      </p:sp>
      <p:sp>
        <p:nvSpPr>
          <p:cNvPr id="13" name="object 19"/>
          <p:cNvSpPr/>
          <p:nvPr/>
        </p:nvSpPr>
        <p:spPr>
          <a:xfrm>
            <a:off x="4682449" y="5667583"/>
            <a:ext cx="795655" cy="475615"/>
          </a:xfrm>
          <a:custGeom>
            <a:avLst/>
            <a:gdLst/>
            <a:ahLst/>
            <a:cxnLst/>
            <a:rect l="l" t="t" r="r" b="b"/>
            <a:pathLst>
              <a:path w="795654" h="475614">
                <a:moveTo>
                  <a:pt x="557784" y="475488"/>
                </a:moveTo>
                <a:lnTo>
                  <a:pt x="557784" y="356616"/>
                </a:lnTo>
                <a:lnTo>
                  <a:pt x="0" y="356616"/>
                </a:lnTo>
                <a:lnTo>
                  <a:pt x="0" y="118872"/>
                </a:lnTo>
                <a:lnTo>
                  <a:pt x="557784" y="118872"/>
                </a:lnTo>
                <a:lnTo>
                  <a:pt x="557784" y="0"/>
                </a:lnTo>
                <a:lnTo>
                  <a:pt x="795528" y="237744"/>
                </a:lnTo>
                <a:lnTo>
                  <a:pt x="557784" y="475488"/>
                </a:lnTo>
                <a:close/>
              </a:path>
            </a:pathLst>
          </a:custGeom>
          <a:solidFill>
            <a:srgbClr val="7E7E7E"/>
          </a:solidFill>
        </p:spPr>
        <p:txBody>
          <a:bodyPr wrap="square" lIns="0" tIns="0" rIns="0" bIns="0" rtlCol="0"/>
          <a:lstStyle/>
          <a:p>
            <a:endParaRPr/>
          </a:p>
        </p:txBody>
      </p:sp>
      <p:sp>
        <p:nvSpPr>
          <p:cNvPr id="14" name="object 17"/>
          <p:cNvSpPr txBox="1"/>
          <p:nvPr/>
        </p:nvSpPr>
        <p:spPr>
          <a:xfrm>
            <a:off x="587619" y="6314440"/>
            <a:ext cx="9450849" cy="289715"/>
          </a:xfrm>
          <a:prstGeom prst="rect">
            <a:avLst/>
          </a:prstGeom>
        </p:spPr>
        <p:txBody>
          <a:bodyPr vert="horz" wrap="square" lIns="0" tIns="12552" rIns="0" bIns="0" rtlCol="0">
            <a:spAutoFit/>
          </a:bodyPr>
          <a:lstStyle/>
          <a:p>
            <a:pPr marL="12552">
              <a:spcBef>
                <a:spcPts val="100"/>
              </a:spcBef>
            </a:pPr>
            <a:r>
              <a:rPr spc="40" dirty="0">
                <a:cs typeface="Times New Roman"/>
              </a:rPr>
              <a:t>Yükseköğretim </a:t>
            </a:r>
            <a:r>
              <a:rPr spc="90" dirty="0">
                <a:cs typeface="Times New Roman"/>
              </a:rPr>
              <a:t>Kurumları </a:t>
            </a:r>
            <a:r>
              <a:rPr spc="25" dirty="0">
                <a:cs typeface="Times New Roman"/>
              </a:rPr>
              <a:t>Sınavı, </a:t>
            </a:r>
            <a:r>
              <a:rPr spc="-5" dirty="0">
                <a:cs typeface="Times New Roman"/>
              </a:rPr>
              <a:t>Dil </a:t>
            </a:r>
            <a:r>
              <a:rPr dirty="0">
                <a:cs typeface="Times New Roman"/>
              </a:rPr>
              <a:t>sınavı </a:t>
            </a:r>
            <a:r>
              <a:rPr spc="-5" dirty="0">
                <a:cs typeface="Times New Roman"/>
              </a:rPr>
              <a:t>hariç Haziran </a:t>
            </a:r>
            <a:r>
              <a:rPr spc="-15" dirty="0">
                <a:cs typeface="Times New Roman"/>
              </a:rPr>
              <a:t>ayı </a:t>
            </a:r>
            <a:r>
              <a:rPr spc="-5" dirty="0">
                <a:cs typeface="Times New Roman"/>
              </a:rPr>
              <a:t>içinde </a:t>
            </a:r>
            <a:r>
              <a:rPr dirty="0">
                <a:cs typeface="Times New Roman"/>
              </a:rPr>
              <a:t>bir </a:t>
            </a:r>
            <a:r>
              <a:rPr spc="-5" dirty="0">
                <a:cs typeface="Times New Roman"/>
              </a:rPr>
              <a:t>hafta </a:t>
            </a:r>
            <a:r>
              <a:rPr dirty="0">
                <a:cs typeface="Times New Roman"/>
              </a:rPr>
              <a:t>sonu </a:t>
            </a:r>
            <a:r>
              <a:rPr spc="-5" dirty="0">
                <a:cs typeface="Times New Roman"/>
              </a:rPr>
              <a:t>Cumartesi</a:t>
            </a:r>
            <a:r>
              <a:rPr spc="-70" dirty="0">
                <a:cs typeface="Times New Roman"/>
              </a:rPr>
              <a:t> </a:t>
            </a:r>
            <a:r>
              <a:rPr dirty="0">
                <a:cs typeface="Times New Roman"/>
              </a:rPr>
              <a:t>günü</a:t>
            </a:r>
          </a:p>
        </p:txBody>
      </p:sp>
      <p:sp>
        <p:nvSpPr>
          <p:cNvPr id="15" name="object 18"/>
          <p:cNvSpPr txBox="1"/>
          <p:nvPr/>
        </p:nvSpPr>
        <p:spPr>
          <a:xfrm>
            <a:off x="2755900" y="6636070"/>
            <a:ext cx="4929594" cy="289742"/>
          </a:xfrm>
          <a:prstGeom prst="rect">
            <a:avLst/>
          </a:prstGeom>
        </p:spPr>
        <p:txBody>
          <a:bodyPr vert="horz" wrap="square" lIns="0" tIns="12552" rIns="0" bIns="0" rtlCol="0">
            <a:spAutoFit/>
          </a:bodyPr>
          <a:lstStyle/>
          <a:p>
            <a:pPr marL="12552">
              <a:spcBef>
                <a:spcPts val="100"/>
              </a:spcBef>
            </a:pPr>
            <a:r>
              <a:rPr spc="-5" dirty="0">
                <a:cs typeface="Times New Roman"/>
              </a:rPr>
              <a:t>yapılacak iki oturumlu </a:t>
            </a:r>
            <a:r>
              <a:rPr dirty="0">
                <a:cs typeface="Times New Roman"/>
              </a:rPr>
              <a:t>bir sınavla</a:t>
            </a:r>
            <a:r>
              <a:rPr spc="5" dirty="0">
                <a:cs typeface="Times New Roman"/>
              </a:rPr>
              <a:t> </a:t>
            </a:r>
            <a:r>
              <a:rPr spc="-10" dirty="0">
                <a:cs typeface="Times New Roman"/>
              </a:rPr>
              <a:t>gerçekleşecektir.</a:t>
            </a:r>
            <a:endParaRPr dirty="0">
              <a:cs typeface="Times New Roman"/>
            </a:endParaRPr>
          </a:p>
        </p:txBody>
      </p:sp>
    </p:spTree>
    <p:extLst>
      <p:ext uri="{BB962C8B-B14F-4D97-AF65-F5344CB8AC3E}">
        <p14:creationId xmlns:p14="http://schemas.microsoft.com/office/powerpoint/2010/main" xmlns="" val="2957633225"/>
      </p:ext>
    </p:extLst>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graphicFrame>
        <p:nvGraphicFramePr>
          <p:cNvPr id="18" name="Diyagram 17"/>
          <p:cNvGraphicFramePr/>
          <p:nvPr>
            <p:extLst>
              <p:ext uri="{D42A27DB-BD31-4B8C-83A1-F6EECF244321}">
                <p14:modId xmlns:p14="http://schemas.microsoft.com/office/powerpoint/2010/main" xmlns="" val="1322436557"/>
              </p:ext>
            </p:extLst>
          </p:nvPr>
        </p:nvGraphicFramePr>
        <p:xfrm>
          <a:off x="1460500" y="225756"/>
          <a:ext cx="7128933" cy="1193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C:\Users\user\Desktop\ÖSYM DÖKÜMAN\1678818_0e09512063a37dd676192c4c74e40b88.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98500" y="2028826"/>
            <a:ext cx="8991600" cy="419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6266210"/>
      </p:ext>
    </p:extLst>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graphicFrame>
        <p:nvGraphicFramePr>
          <p:cNvPr id="18" name="Diyagram 17"/>
          <p:cNvGraphicFramePr/>
          <p:nvPr>
            <p:extLst>
              <p:ext uri="{D42A27DB-BD31-4B8C-83A1-F6EECF244321}">
                <p14:modId xmlns:p14="http://schemas.microsoft.com/office/powerpoint/2010/main" xmlns="" val="2053208869"/>
              </p:ext>
            </p:extLst>
          </p:nvPr>
        </p:nvGraphicFramePr>
        <p:xfrm>
          <a:off x="1460500" y="309750"/>
          <a:ext cx="7128933" cy="141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p:cNvSpPr>
            <a:spLocks noGrp="1" noChangeArrowheads="1"/>
          </p:cNvSpPr>
          <p:nvPr/>
        </p:nvSpPr>
        <p:spPr bwMode="auto">
          <a:xfrm>
            <a:off x="469901" y="1784025"/>
            <a:ext cx="9221744" cy="5412130"/>
          </a:xfrm>
          <a:prstGeom prst="flowChartAlternateProcess">
            <a:avLst/>
          </a:prstGeom>
          <a:ln/>
          <a:extLst/>
        </p:spPr>
        <p:style>
          <a:lnRef idx="3">
            <a:schemeClr val="lt1"/>
          </a:lnRef>
          <a:fillRef idx="1">
            <a:schemeClr val="accent3"/>
          </a:fillRef>
          <a:effectRef idx="1">
            <a:schemeClr val="accent3"/>
          </a:effectRef>
          <a:fontRef idx="minor">
            <a:schemeClr val="lt1"/>
          </a:fontRef>
        </p:style>
        <p:txBody>
          <a:bodyPr lIns="103864" tIns="51934" rIns="103864" bIns="51934"/>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algn="just" defTabSz="1038710" eaLnBrk="1" hangingPunct="1">
              <a:lnSpc>
                <a:spcPct val="80000"/>
              </a:lnSpc>
              <a:buClr>
                <a:srgbClr val="003366"/>
              </a:buClr>
              <a:defRPr/>
            </a:pPr>
            <a:endParaRPr lang="tr-TR" sz="2100" kern="0" dirty="0">
              <a:solidFill>
                <a:srgbClr val="000000"/>
              </a:solidFill>
              <a:cs typeface="Times New Roman"/>
            </a:endParaRPr>
          </a:p>
        </p:txBody>
      </p:sp>
      <p:sp>
        <p:nvSpPr>
          <p:cNvPr id="8" name="object 78"/>
          <p:cNvSpPr txBox="1"/>
          <p:nvPr/>
        </p:nvSpPr>
        <p:spPr>
          <a:xfrm>
            <a:off x="850900" y="2825134"/>
            <a:ext cx="8262620" cy="2862789"/>
          </a:xfrm>
          <a:prstGeom prst="rect">
            <a:avLst/>
          </a:prstGeom>
        </p:spPr>
        <p:txBody>
          <a:bodyPr vert="horz" wrap="square" lIns="0" tIns="15702" rIns="0" bIns="0" rtlCol="0">
            <a:spAutoFit/>
          </a:bodyPr>
          <a:lstStyle/>
          <a:p>
            <a:pPr marL="12552">
              <a:spcBef>
                <a:spcPts val="125"/>
              </a:spcBef>
            </a:pPr>
            <a:r>
              <a:rPr sz="2600" spc="114" dirty="0">
                <a:solidFill>
                  <a:srgbClr val="0C79CA"/>
                </a:solidFill>
                <a:latin typeface="Times New Roman"/>
                <a:cs typeface="Times New Roman"/>
              </a:rPr>
              <a:t>SÖZ: </a:t>
            </a:r>
            <a:r>
              <a:rPr sz="2600" spc="-25" dirty="0">
                <a:latin typeface="Times New Roman"/>
                <a:cs typeface="Times New Roman"/>
              </a:rPr>
              <a:t>[Temel Yeterlilik </a:t>
            </a:r>
            <a:r>
              <a:rPr sz="2600" spc="-30" dirty="0">
                <a:latin typeface="Times New Roman"/>
                <a:cs typeface="Times New Roman"/>
              </a:rPr>
              <a:t>Testi </a:t>
            </a:r>
            <a:r>
              <a:rPr sz="2600" spc="5" dirty="0">
                <a:latin typeface="Times New Roman"/>
                <a:cs typeface="Times New Roman"/>
              </a:rPr>
              <a:t>%40] + </a:t>
            </a:r>
            <a:r>
              <a:rPr sz="2600" dirty="0">
                <a:latin typeface="Times New Roman"/>
                <a:cs typeface="Times New Roman"/>
              </a:rPr>
              <a:t>[Sözel </a:t>
            </a:r>
            <a:r>
              <a:rPr sz="2600" spc="-40" dirty="0">
                <a:latin typeface="Times New Roman"/>
                <a:cs typeface="Times New Roman"/>
              </a:rPr>
              <a:t>Test</a:t>
            </a:r>
            <a:r>
              <a:rPr sz="2600" spc="5" dirty="0">
                <a:latin typeface="Times New Roman"/>
                <a:cs typeface="Times New Roman"/>
              </a:rPr>
              <a:t> %60]</a:t>
            </a:r>
            <a:endParaRPr sz="2600" dirty="0">
              <a:latin typeface="Times New Roman"/>
              <a:cs typeface="Times New Roman"/>
            </a:endParaRPr>
          </a:p>
          <a:p>
            <a:pPr>
              <a:spcBef>
                <a:spcPts val="30"/>
              </a:spcBef>
            </a:pPr>
            <a:endParaRPr sz="2700" dirty="0">
              <a:latin typeface="Times New Roman"/>
              <a:cs typeface="Times New Roman"/>
            </a:endParaRPr>
          </a:p>
          <a:p>
            <a:pPr marL="12552"/>
            <a:r>
              <a:rPr sz="2600" spc="-70" dirty="0">
                <a:solidFill>
                  <a:srgbClr val="0C79CA"/>
                </a:solidFill>
                <a:latin typeface="Times New Roman"/>
                <a:cs typeface="Times New Roman"/>
              </a:rPr>
              <a:t>SAY: </a:t>
            </a:r>
            <a:r>
              <a:rPr sz="2600" spc="-25" dirty="0">
                <a:latin typeface="Times New Roman"/>
                <a:cs typeface="Times New Roman"/>
              </a:rPr>
              <a:t>[Temel Yeterlilik </a:t>
            </a:r>
            <a:r>
              <a:rPr sz="2600" spc="-30" dirty="0">
                <a:latin typeface="Times New Roman"/>
                <a:cs typeface="Times New Roman"/>
              </a:rPr>
              <a:t>Testi </a:t>
            </a:r>
            <a:r>
              <a:rPr sz="2600" spc="5" dirty="0">
                <a:latin typeface="Times New Roman"/>
                <a:cs typeface="Times New Roman"/>
              </a:rPr>
              <a:t>%40] + </a:t>
            </a:r>
            <a:r>
              <a:rPr sz="2600" dirty="0">
                <a:latin typeface="Times New Roman"/>
                <a:cs typeface="Times New Roman"/>
              </a:rPr>
              <a:t>[Sayısal </a:t>
            </a:r>
            <a:r>
              <a:rPr sz="2600" spc="-40" dirty="0">
                <a:latin typeface="Times New Roman"/>
                <a:cs typeface="Times New Roman"/>
              </a:rPr>
              <a:t>Test</a:t>
            </a:r>
            <a:r>
              <a:rPr sz="2600" spc="149" dirty="0">
                <a:latin typeface="Times New Roman"/>
                <a:cs typeface="Times New Roman"/>
              </a:rPr>
              <a:t> </a:t>
            </a:r>
            <a:r>
              <a:rPr sz="2600" spc="10" dirty="0">
                <a:latin typeface="Times New Roman"/>
                <a:cs typeface="Times New Roman"/>
              </a:rPr>
              <a:t>%60]</a:t>
            </a:r>
            <a:endParaRPr sz="2600" dirty="0">
              <a:latin typeface="Times New Roman"/>
              <a:cs typeface="Times New Roman"/>
            </a:endParaRPr>
          </a:p>
          <a:p>
            <a:pPr>
              <a:spcBef>
                <a:spcPts val="30"/>
              </a:spcBef>
            </a:pPr>
            <a:endParaRPr sz="2700" dirty="0">
              <a:latin typeface="Times New Roman"/>
              <a:cs typeface="Times New Roman"/>
            </a:endParaRPr>
          </a:p>
          <a:p>
            <a:pPr marL="12552">
              <a:tabLst>
                <a:tab pos="745731" algn="l"/>
              </a:tabLst>
            </a:pPr>
            <a:r>
              <a:rPr sz="2600" spc="100" dirty="0">
                <a:solidFill>
                  <a:srgbClr val="0C79CA"/>
                </a:solidFill>
                <a:latin typeface="Times New Roman"/>
                <a:cs typeface="Times New Roman"/>
              </a:rPr>
              <a:t>EA:	</a:t>
            </a:r>
            <a:r>
              <a:rPr sz="2600" spc="-25" dirty="0">
                <a:latin typeface="Times New Roman"/>
                <a:cs typeface="Times New Roman"/>
              </a:rPr>
              <a:t>[Temel Yeterlilik </a:t>
            </a:r>
            <a:r>
              <a:rPr sz="2600" spc="-30" dirty="0">
                <a:latin typeface="Times New Roman"/>
                <a:cs typeface="Times New Roman"/>
              </a:rPr>
              <a:t>Testi </a:t>
            </a:r>
            <a:r>
              <a:rPr sz="2600" spc="10" dirty="0">
                <a:latin typeface="Times New Roman"/>
                <a:cs typeface="Times New Roman"/>
              </a:rPr>
              <a:t>%40] </a:t>
            </a:r>
            <a:r>
              <a:rPr sz="2600" spc="5" dirty="0">
                <a:latin typeface="Times New Roman"/>
                <a:cs typeface="Times New Roman"/>
              </a:rPr>
              <a:t>+ </a:t>
            </a:r>
            <a:r>
              <a:rPr sz="2600" dirty="0">
                <a:latin typeface="Times New Roman"/>
                <a:cs typeface="Times New Roman"/>
              </a:rPr>
              <a:t>[Eşit Ağırlık </a:t>
            </a:r>
            <a:r>
              <a:rPr sz="2600" spc="-30" dirty="0">
                <a:latin typeface="Times New Roman"/>
                <a:cs typeface="Times New Roman"/>
              </a:rPr>
              <a:t>Testi</a:t>
            </a:r>
            <a:r>
              <a:rPr sz="2600" spc="-40" dirty="0">
                <a:latin typeface="Times New Roman"/>
                <a:cs typeface="Times New Roman"/>
              </a:rPr>
              <a:t> </a:t>
            </a:r>
            <a:r>
              <a:rPr sz="2600" spc="5" dirty="0">
                <a:latin typeface="Times New Roman"/>
                <a:cs typeface="Times New Roman"/>
              </a:rPr>
              <a:t>%60]</a:t>
            </a:r>
            <a:endParaRPr sz="2600" dirty="0">
              <a:latin typeface="Times New Roman"/>
              <a:cs typeface="Times New Roman"/>
            </a:endParaRPr>
          </a:p>
          <a:p>
            <a:pPr>
              <a:spcBef>
                <a:spcPts val="30"/>
              </a:spcBef>
            </a:pPr>
            <a:endParaRPr sz="2700" dirty="0">
              <a:latin typeface="Times New Roman"/>
              <a:cs typeface="Times New Roman"/>
            </a:endParaRPr>
          </a:p>
          <a:p>
            <a:pPr marL="12552">
              <a:tabLst>
                <a:tab pos="855563" algn="l"/>
              </a:tabLst>
            </a:pPr>
            <a:r>
              <a:rPr sz="2600" spc="75" dirty="0">
                <a:solidFill>
                  <a:srgbClr val="0C79CA"/>
                </a:solidFill>
                <a:latin typeface="Times New Roman"/>
                <a:cs typeface="Times New Roman"/>
              </a:rPr>
              <a:t>DİL</a:t>
            </a:r>
            <a:r>
              <a:rPr sz="2600" spc="75" dirty="0">
                <a:solidFill>
                  <a:srgbClr val="001F60"/>
                </a:solidFill>
                <a:latin typeface="Times New Roman"/>
                <a:cs typeface="Times New Roman"/>
              </a:rPr>
              <a:t>:	</a:t>
            </a:r>
            <a:r>
              <a:rPr sz="2600" spc="-25" dirty="0">
                <a:latin typeface="Times New Roman"/>
                <a:cs typeface="Times New Roman"/>
              </a:rPr>
              <a:t>[Temel Yeterlilik </a:t>
            </a:r>
            <a:r>
              <a:rPr sz="2600" spc="-30" dirty="0">
                <a:latin typeface="Times New Roman"/>
                <a:cs typeface="Times New Roman"/>
              </a:rPr>
              <a:t>Testi </a:t>
            </a:r>
            <a:r>
              <a:rPr sz="2600" spc="10" dirty="0">
                <a:latin typeface="Times New Roman"/>
                <a:cs typeface="Times New Roman"/>
              </a:rPr>
              <a:t>%40] </a:t>
            </a:r>
            <a:r>
              <a:rPr sz="2600" spc="5" dirty="0">
                <a:latin typeface="Times New Roman"/>
                <a:cs typeface="Times New Roman"/>
              </a:rPr>
              <a:t>+ </a:t>
            </a:r>
            <a:r>
              <a:rPr sz="2600" spc="-25" dirty="0">
                <a:latin typeface="Times New Roman"/>
                <a:cs typeface="Times New Roman"/>
              </a:rPr>
              <a:t>[Yabancı </a:t>
            </a:r>
            <a:r>
              <a:rPr sz="2600" dirty="0">
                <a:latin typeface="Times New Roman"/>
                <a:cs typeface="Times New Roman"/>
              </a:rPr>
              <a:t>Dil </a:t>
            </a:r>
            <a:r>
              <a:rPr sz="2600" spc="-30" dirty="0">
                <a:latin typeface="Times New Roman"/>
                <a:cs typeface="Times New Roman"/>
              </a:rPr>
              <a:t>Testi</a:t>
            </a:r>
            <a:r>
              <a:rPr sz="2600" spc="110" dirty="0">
                <a:latin typeface="Times New Roman"/>
                <a:cs typeface="Times New Roman"/>
              </a:rPr>
              <a:t> </a:t>
            </a:r>
            <a:r>
              <a:rPr sz="2600" spc="10" dirty="0">
                <a:latin typeface="Times New Roman"/>
                <a:cs typeface="Times New Roman"/>
              </a:rPr>
              <a:t>%60]</a:t>
            </a:r>
            <a:endParaRPr sz="2600" dirty="0">
              <a:latin typeface="Times New Roman"/>
              <a:cs typeface="Times New Roman"/>
            </a:endParaRPr>
          </a:p>
        </p:txBody>
      </p:sp>
    </p:spTree>
    <p:extLst>
      <p:ext uri="{BB962C8B-B14F-4D97-AF65-F5344CB8AC3E}">
        <p14:creationId xmlns:p14="http://schemas.microsoft.com/office/powerpoint/2010/main" xmlns="" val="410953796"/>
      </p:ext>
    </p:extLst>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graphicFrame>
        <p:nvGraphicFramePr>
          <p:cNvPr id="18" name="Diyagram 17"/>
          <p:cNvGraphicFramePr/>
          <p:nvPr>
            <p:extLst>
              <p:ext uri="{D42A27DB-BD31-4B8C-83A1-F6EECF244321}">
                <p14:modId xmlns:p14="http://schemas.microsoft.com/office/powerpoint/2010/main" xmlns="" val="1783985281"/>
              </p:ext>
            </p:extLst>
          </p:nvPr>
        </p:nvGraphicFramePr>
        <p:xfrm>
          <a:off x="1460500" y="225756"/>
          <a:ext cx="7128933" cy="1041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user\Desktop\ÖSYM DÖKÜMAN\1678818_05a1b3506120e8650f84a0b8eef7adeb.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122218" y="1466850"/>
            <a:ext cx="7543800" cy="57509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2160584"/>
      </p:ext>
    </p:extLst>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9939045" y="310616"/>
            <a:ext cx="668305" cy="6907187"/>
          </a:xfrm>
          <a:prstGeom prst="rect">
            <a:avLst/>
          </a:prstGeom>
          <a:noFill/>
        </p:spPr>
        <p:txBody>
          <a:bodyPr lIns="103864" tIns="51934" rIns="103864" bIns="51934">
            <a:spAutoFit/>
          </a:bodyPr>
          <a:lstStyle/>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8710">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8710">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graphicFrame>
        <p:nvGraphicFramePr>
          <p:cNvPr id="18" name="Diyagram 17"/>
          <p:cNvGraphicFramePr/>
          <p:nvPr>
            <p:extLst>
              <p:ext uri="{D42A27DB-BD31-4B8C-83A1-F6EECF244321}">
                <p14:modId xmlns:p14="http://schemas.microsoft.com/office/powerpoint/2010/main" xmlns="" val="2255327051"/>
              </p:ext>
            </p:extLst>
          </p:nvPr>
        </p:nvGraphicFramePr>
        <p:xfrm>
          <a:off x="1460500" y="225756"/>
          <a:ext cx="7128933" cy="1041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o 6"/>
          <p:cNvGraphicFramePr>
            <a:graphicFrameLocks noGrp="1"/>
          </p:cNvGraphicFramePr>
          <p:nvPr>
            <p:extLst>
              <p:ext uri="{D42A27DB-BD31-4B8C-83A1-F6EECF244321}">
                <p14:modId xmlns:p14="http://schemas.microsoft.com/office/powerpoint/2010/main" xmlns="" val="1814212267"/>
              </p:ext>
            </p:extLst>
          </p:nvPr>
        </p:nvGraphicFramePr>
        <p:xfrm>
          <a:off x="1079500" y="1571625"/>
          <a:ext cx="8229598" cy="4648200"/>
        </p:xfrm>
        <a:graphic>
          <a:graphicData uri="http://schemas.openxmlformats.org/drawingml/2006/table">
            <a:tbl>
              <a:tblPr firstRow="1" firstCol="1" lastRow="1" lastCol="1" bandRow="1" bandCol="1"/>
              <a:tblGrid>
                <a:gridCol w="2613902"/>
                <a:gridCol w="2731600"/>
                <a:gridCol w="2884096"/>
              </a:tblGrid>
              <a:tr h="922284">
                <a:tc>
                  <a:txBody>
                    <a:bodyPr/>
                    <a:lstStyle/>
                    <a:p>
                      <a:pPr>
                        <a:spcBef>
                          <a:spcPts val="55"/>
                        </a:spcBef>
                        <a:spcAft>
                          <a:spcPts val="0"/>
                        </a:spcAft>
                      </a:pPr>
                      <a:r>
                        <a:rPr lang="en-US" sz="1400" b="1" dirty="0">
                          <a:effectLst/>
                          <a:latin typeface="Times New Roman"/>
                          <a:ea typeface="Times New Roman"/>
                        </a:rPr>
                        <a:t> </a:t>
                      </a:r>
                      <a:endParaRPr lang="tr-TR" sz="1100" dirty="0">
                        <a:effectLst/>
                        <a:latin typeface="Times New Roman"/>
                        <a:ea typeface="Times New Roman"/>
                      </a:endParaRPr>
                    </a:p>
                    <a:p>
                      <a:pPr marL="64770">
                        <a:spcAft>
                          <a:spcPts val="0"/>
                        </a:spcAft>
                      </a:pPr>
                      <a:r>
                        <a:rPr lang="en-US" sz="1300" b="1" dirty="0" err="1">
                          <a:effectLst/>
                          <a:latin typeface="Times New Roman"/>
                          <a:ea typeface="Times New Roman"/>
                        </a:rPr>
                        <a:t>Sınavın</a:t>
                      </a:r>
                      <a:r>
                        <a:rPr lang="en-US" sz="1300" b="1" dirty="0">
                          <a:effectLst/>
                          <a:latin typeface="Times New Roman"/>
                          <a:ea typeface="Times New Roman"/>
                        </a:rPr>
                        <a:t> </a:t>
                      </a:r>
                      <a:r>
                        <a:rPr lang="en-US" sz="1300" b="1" dirty="0" err="1">
                          <a:effectLst/>
                          <a:latin typeface="Times New Roman"/>
                          <a:ea typeface="Times New Roman"/>
                        </a:rPr>
                        <a:t>Uygulanması</a:t>
                      </a:r>
                      <a:endParaRPr lang="tr-TR" sz="1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1CC"/>
                    </a:solidFill>
                  </a:tcPr>
                </a:tc>
                <a:tc>
                  <a:txBody>
                    <a:bodyPr/>
                    <a:lstStyle/>
                    <a:p>
                      <a:pPr>
                        <a:spcBef>
                          <a:spcPts val="55"/>
                        </a:spcBef>
                        <a:spcAft>
                          <a:spcPts val="0"/>
                        </a:spcAft>
                      </a:pPr>
                      <a:r>
                        <a:rPr lang="en-US" sz="1400" b="1">
                          <a:effectLst/>
                          <a:latin typeface="Times New Roman"/>
                          <a:ea typeface="Times New Roman"/>
                        </a:rPr>
                        <a:t> </a:t>
                      </a:r>
                      <a:endParaRPr lang="tr-TR" sz="1100">
                        <a:effectLst/>
                        <a:latin typeface="Times New Roman"/>
                        <a:ea typeface="Times New Roman"/>
                      </a:endParaRPr>
                    </a:p>
                    <a:p>
                      <a:pPr marL="329565" marR="318770" algn="ctr">
                        <a:spcAft>
                          <a:spcPts val="0"/>
                        </a:spcAft>
                      </a:pPr>
                      <a:r>
                        <a:rPr lang="en-US" sz="1300" b="1">
                          <a:effectLst/>
                          <a:latin typeface="Times New Roman"/>
                          <a:ea typeface="Times New Roman"/>
                        </a:rPr>
                        <a:t>Önceki Sistem</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1CC"/>
                    </a:solidFill>
                  </a:tcPr>
                </a:tc>
                <a:tc>
                  <a:txBody>
                    <a:bodyPr/>
                    <a:lstStyle/>
                    <a:p>
                      <a:pPr>
                        <a:spcBef>
                          <a:spcPts val="55"/>
                        </a:spcBef>
                        <a:spcAft>
                          <a:spcPts val="0"/>
                        </a:spcAft>
                      </a:pPr>
                      <a:r>
                        <a:rPr lang="en-US" sz="1400" b="1">
                          <a:effectLst/>
                          <a:latin typeface="Times New Roman"/>
                          <a:ea typeface="Times New Roman"/>
                        </a:rPr>
                        <a:t> </a:t>
                      </a:r>
                      <a:endParaRPr lang="tr-TR" sz="1100">
                        <a:effectLst/>
                        <a:latin typeface="Times New Roman"/>
                        <a:ea typeface="Times New Roman"/>
                      </a:endParaRPr>
                    </a:p>
                    <a:p>
                      <a:pPr marL="461645" marR="455930" algn="ctr">
                        <a:spcAft>
                          <a:spcPts val="0"/>
                        </a:spcAft>
                      </a:pPr>
                      <a:r>
                        <a:rPr lang="en-US" sz="1300" b="1">
                          <a:effectLst/>
                          <a:latin typeface="Times New Roman"/>
                          <a:ea typeface="Times New Roman"/>
                        </a:rPr>
                        <a:t>Yeni Sistem</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1CC"/>
                    </a:solidFill>
                  </a:tcPr>
                </a:tc>
              </a:tr>
              <a:tr h="616742">
                <a:tc>
                  <a:txBody>
                    <a:bodyPr/>
                    <a:lstStyle/>
                    <a:p>
                      <a:pPr marL="49530">
                        <a:spcBef>
                          <a:spcPts val="585"/>
                        </a:spcBef>
                        <a:spcAft>
                          <a:spcPts val="0"/>
                        </a:spcAft>
                      </a:pPr>
                      <a:r>
                        <a:rPr lang="en-US" sz="1300" b="1" dirty="0" err="1">
                          <a:effectLst/>
                          <a:latin typeface="Times New Roman"/>
                          <a:ea typeface="Times New Roman"/>
                        </a:rPr>
                        <a:t>Aylar</a:t>
                      </a:r>
                      <a:endParaRPr lang="tr-TR" sz="1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27025" marR="318770" algn="ctr">
                        <a:spcBef>
                          <a:spcPts val="585"/>
                        </a:spcBef>
                        <a:spcAft>
                          <a:spcPts val="0"/>
                        </a:spcAft>
                      </a:pPr>
                      <a:r>
                        <a:rPr lang="en-US" sz="1300" b="1">
                          <a:effectLst/>
                          <a:latin typeface="Times New Roman"/>
                          <a:ea typeface="Times New Roman"/>
                        </a:rPr>
                        <a:t>Mart-Haziran</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1645" marR="455295" algn="ctr">
                        <a:spcBef>
                          <a:spcPts val="585"/>
                        </a:spcBef>
                        <a:spcAft>
                          <a:spcPts val="0"/>
                        </a:spcAft>
                      </a:pPr>
                      <a:r>
                        <a:rPr lang="en-US" sz="1300" b="1">
                          <a:effectLst/>
                          <a:latin typeface="Times New Roman"/>
                          <a:ea typeface="Times New Roman"/>
                        </a:rPr>
                        <a:t>Haziran</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597">
                <a:tc>
                  <a:txBody>
                    <a:bodyPr/>
                    <a:lstStyle/>
                    <a:p>
                      <a:pPr marL="49530">
                        <a:lnSpc>
                          <a:spcPts val="1475"/>
                        </a:lnSpc>
                        <a:spcBef>
                          <a:spcPts val="560"/>
                        </a:spcBef>
                        <a:spcAft>
                          <a:spcPts val="0"/>
                        </a:spcAft>
                      </a:pPr>
                      <a:r>
                        <a:rPr lang="en-US" sz="1300" b="1" dirty="0" err="1">
                          <a:effectLst/>
                          <a:latin typeface="Times New Roman"/>
                          <a:ea typeface="Times New Roman"/>
                        </a:rPr>
                        <a:t>Hafta</a:t>
                      </a:r>
                      <a:r>
                        <a:rPr lang="en-US" sz="1300" b="1" dirty="0">
                          <a:effectLst/>
                          <a:latin typeface="Times New Roman"/>
                          <a:ea typeface="Times New Roman"/>
                        </a:rPr>
                        <a:t> </a:t>
                      </a:r>
                      <a:r>
                        <a:rPr lang="en-US" sz="1300" b="1" dirty="0" err="1">
                          <a:effectLst/>
                          <a:latin typeface="Times New Roman"/>
                          <a:ea typeface="Times New Roman"/>
                        </a:rPr>
                        <a:t>sonu</a:t>
                      </a:r>
                      <a:endParaRPr lang="tr-TR" sz="1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6985" algn="ctr">
                        <a:lnSpc>
                          <a:spcPts val="1475"/>
                        </a:lnSpc>
                        <a:spcBef>
                          <a:spcPts val="560"/>
                        </a:spcBef>
                        <a:spcAft>
                          <a:spcPts val="0"/>
                        </a:spcAft>
                      </a:pPr>
                      <a:r>
                        <a:rPr lang="en-US" sz="1300" b="1">
                          <a:effectLst/>
                          <a:latin typeface="Times New Roman"/>
                          <a:ea typeface="Times New Roman"/>
                        </a:rPr>
                        <a:t>3</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75"/>
                        </a:lnSpc>
                        <a:spcBef>
                          <a:spcPts val="560"/>
                        </a:spcBef>
                        <a:spcAft>
                          <a:spcPts val="0"/>
                        </a:spcAft>
                      </a:pPr>
                      <a:r>
                        <a:rPr lang="en-US" sz="1300" b="1">
                          <a:effectLst/>
                          <a:latin typeface="Times New Roman"/>
                          <a:ea typeface="Times New Roman"/>
                        </a:rPr>
                        <a:t>1</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640">
                <a:tc>
                  <a:txBody>
                    <a:bodyPr/>
                    <a:lstStyle/>
                    <a:p>
                      <a:pPr marL="49530">
                        <a:lnSpc>
                          <a:spcPts val="1475"/>
                        </a:lnSpc>
                        <a:spcBef>
                          <a:spcPts val="850"/>
                        </a:spcBef>
                        <a:spcAft>
                          <a:spcPts val="0"/>
                        </a:spcAft>
                      </a:pPr>
                      <a:r>
                        <a:rPr lang="en-US" sz="1300" b="1">
                          <a:effectLst/>
                          <a:latin typeface="Times New Roman"/>
                          <a:ea typeface="Times New Roman"/>
                        </a:rPr>
                        <a:t>Gün</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6985" algn="ctr">
                        <a:lnSpc>
                          <a:spcPts val="1475"/>
                        </a:lnSpc>
                        <a:spcBef>
                          <a:spcPts val="850"/>
                        </a:spcBef>
                        <a:spcAft>
                          <a:spcPts val="0"/>
                        </a:spcAft>
                      </a:pPr>
                      <a:r>
                        <a:rPr lang="en-US" sz="1300" b="1">
                          <a:effectLst/>
                          <a:latin typeface="Times New Roman"/>
                          <a:ea typeface="Times New Roman"/>
                        </a:rPr>
                        <a:t>3</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75"/>
                        </a:lnSpc>
                        <a:spcBef>
                          <a:spcPts val="850"/>
                        </a:spcBef>
                        <a:spcAft>
                          <a:spcPts val="0"/>
                        </a:spcAft>
                      </a:pPr>
                      <a:r>
                        <a:rPr lang="en-US" sz="1300" b="1">
                          <a:effectLst/>
                          <a:latin typeface="Times New Roman"/>
                          <a:ea typeface="Times New Roman"/>
                        </a:rPr>
                        <a:t>1</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70">
                <a:tc>
                  <a:txBody>
                    <a:bodyPr/>
                    <a:lstStyle/>
                    <a:p>
                      <a:pPr marL="49530">
                        <a:spcBef>
                          <a:spcPts val="560"/>
                        </a:spcBef>
                        <a:spcAft>
                          <a:spcPts val="0"/>
                        </a:spcAft>
                      </a:pPr>
                      <a:r>
                        <a:rPr lang="en-US" sz="1300" b="1">
                          <a:effectLst/>
                          <a:latin typeface="Times New Roman"/>
                          <a:ea typeface="Times New Roman"/>
                        </a:rPr>
                        <a:t>Oturum</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6985" algn="ctr">
                        <a:spcBef>
                          <a:spcPts val="560"/>
                        </a:spcBef>
                        <a:spcAft>
                          <a:spcPts val="0"/>
                        </a:spcAft>
                      </a:pPr>
                      <a:r>
                        <a:rPr lang="en-US" sz="1300" b="1">
                          <a:effectLst/>
                          <a:latin typeface="Times New Roman"/>
                          <a:ea typeface="Times New Roman"/>
                        </a:rPr>
                        <a:t>6</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spcBef>
                          <a:spcPts val="560"/>
                        </a:spcBef>
                        <a:spcAft>
                          <a:spcPts val="0"/>
                        </a:spcAft>
                      </a:pPr>
                      <a:r>
                        <a:rPr lang="en-US" sz="1300" b="1">
                          <a:effectLst/>
                          <a:latin typeface="Times New Roman"/>
                          <a:ea typeface="Times New Roman"/>
                        </a:rPr>
                        <a:t>3</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70">
                <a:tc>
                  <a:txBody>
                    <a:bodyPr/>
                    <a:lstStyle/>
                    <a:p>
                      <a:pPr marL="49530">
                        <a:spcBef>
                          <a:spcPts val="560"/>
                        </a:spcBef>
                        <a:spcAft>
                          <a:spcPts val="0"/>
                        </a:spcAft>
                      </a:pPr>
                      <a:r>
                        <a:rPr lang="en-US" sz="1300" b="1">
                          <a:effectLst/>
                          <a:latin typeface="Times New Roman"/>
                          <a:ea typeface="Times New Roman"/>
                        </a:rPr>
                        <a:t>Puan Türü</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28930" marR="318770" algn="ctr">
                        <a:spcBef>
                          <a:spcPts val="560"/>
                        </a:spcBef>
                        <a:spcAft>
                          <a:spcPts val="0"/>
                        </a:spcAft>
                      </a:pPr>
                      <a:r>
                        <a:rPr lang="en-US" sz="1300" b="1">
                          <a:effectLst/>
                          <a:latin typeface="Times New Roman"/>
                          <a:ea typeface="Times New Roman"/>
                        </a:rPr>
                        <a:t>18</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spcBef>
                          <a:spcPts val="560"/>
                        </a:spcBef>
                        <a:spcAft>
                          <a:spcPts val="0"/>
                        </a:spcAft>
                      </a:pPr>
                      <a:r>
                        <a:rPr lang="en-US" sz="1300" b="1">
                          <a:effectLst/>
                          <a:latin typeface="Times New Roman"/>
                          <a:ea typeface="Times New Roman"/>
                        </a:rPr>
                        <a:t>5</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597">
                <a:tc>
                  <a:txBody>
                    <a:bodyPr/>
                    <a:lstStyle/>
                    <a:p>
                      <a:pPr marL="49530">
                        <a:lnSpc>
                          <a:spcPts val="1475"/>
                        </a:lnSpc>
                        <a:spcBef>
                          <a:spcPts val="560"/>
                        </a:spcBef>
                        <a:spcAft>
                          <a:spcPts val="0"/>
                        </a:spcAft>
                      </a:pPr>
                      <a:r>
                        <a:rPr lang="en-US" sz="1300" b="1">
                          <a:effectLst/>
                          <a:latin typeface="Times New Roman"/>
                          <a:ea typeface="Times New Roman"/>
                        </a:rPr>
                        <a:t>Baraj Puan</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28930" marR="318770" algn="ctr">
                        <a:lnSpc>
                          <a:spcPts val="1475"/>
                        </a:lnSpc>
                        <a:spcBef>
                          <a:spcPts val="560"/>
                        </a:spcBef>
                        <a:spcAft>
                          <a:spcPts val="0"/>
                        </a:spcAft>
                      </a:pPr>
                      <a:r>
                        <a:rPr lang="en-US" sz="1300" b="1">
                          <a:effectLst/>
                          <a:latin typeface="Times New Roman"/>
                          <a:ea typeface="Times New Roman"/>
                        </a:rPr>
                        <a:t>150/180</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1645" marR="454660" algn="ctr">
                        <a:lnSpc>
                          <a:spcPts val="1475"/>
                        </a:lnSpc>
                        <a:spcBef>
                          <a:spcPts val="560"/>
                        </a:spcBef>
                        <a:spcAft>
                          <a:spcPts val="0"/>
                        </a:spcAft>
                      </a:pPr>
                      <a:r>
                        <a:rPr lang="en-US" sz="1300" b="1" dirty="0">
                          <a:effectLst/>
                          <a:latin typeface="Times New Roman"/>
                          <a:ea typeface="Times New Roman"/>
                        </a:rPr>
                        <a:t>150/180</a:t>
                      </a:r>
                      <a:endParaRPr lang="tr-TR" sz="11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691975706"/>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4670" y="302868"/>
            <a:ext cx="9190916" cy="1260475"/>
          </a:xfrm>
        </p:spPr>
        <p:style>
          <a:lnRef idx="1">
            <a:schemeClr val="accent6"/>
          </a:lnRef>
          <a:fillRef idx="2">
            <a:schemeClr val="accent6"/>
          </a:fillRef>
          <a:effectRef idx="1">
            <a:schemeClr val="accent6"/>
          </a:effectRef>
          <a:fontRef idx="minor">
            <a:schemeClr val="dk1"/>
          </a:fontRef>
        </p:style>
        <p:txBody>
          <a:bodyPr rtlCol="0">
            <a:normAutofit/>
          </a:bodyPr>
          <a:lstStyle/>
          <a:p>
            <a:pPr eaLnBrk="1" fontAlgn="auto" hangingPunct="1">
              <a:spcAft>
                <a:spcPts val="0"/>
              </a:spcAft>
              <a:defRPr/>
            </a:pPr>
            <a:r>
              <a:rPr lang="tr-TR" sz="6200" b="1" dirty="0">
                <a:ln w="10541" cmpd="sng">
                  <a:solidFill>
                    <a:schemeClr val="accent1">
                      <a:shade val="88000"/>
                      <a:satMod val="110000"/>
                    </a:schemeClr>
                  </a:solidFill>
                  <a:prstDash val="solid"/>
                </a:ln>
                <a:solidFill>
                  <a:srgbClr val="FF0000"/>
                </a:solidFill>
              </a:rPr>
              <a:t>YKS SİSTEMİ</a:t>
            </a:r>
          </a:p>
        </p:txBody>
      </p:sp>
      <p:sp>
        <p:nvSpPr>
          <p:cNvPr id="99" name="3 Metin kutusu"/>
          <p:cNvSpPr txBox="1"/>
          <p:nvPr/>
        </p:nvSpPr>
        <p:spPr>
          <a:xfrm>
            <a:off x="9939045" y="175520"/>
            <a:ext cx="668305" cy="6907158"/>
          </a:xfrm>
          <a:prstGeom prst="rect">
            <a:avLst/>
          </a:prstGeom>
          <a:noFill/>
        </p:spPr>
        <p:txBody>
          <a:bodyPr lIns="103151" tIns="51578" rIns="103151" bIns="51578">
            <a:spAutoFit/>
          </a:bodyPr>
          <a:lstStyle/>
          <a:p>
            <a:pPr algn="ctr" defTabSz="1031544">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TYT–YKS </a:t>
            </a:r>
          </a:p>
          <a:p>
            <a:pPr algn="ctr" defTabSz="1031544">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1544">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1544">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1544">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sp>
        <p:nvSpPr>
          <p:cNvPr id="16" name="object 12"/>
          <p:cNvSpPr/>
          <p:nvPr/>
        </p:nvSpPr>
        <p:spPr>
          <a:xfrm>
            <a:off x="411632" y="2708291"/>
            <a:ext cx="2798063" cy="1194815"/>
          </a:xfrm>
          <a:prstGeom prst="rect">
            <a:avLst/>
          </a:prstGeom>
          <a:blipFill>
            <a:blip r:embed="rId2" cstate="print"/>
            <a:stretch>
              <a:fillRect/>
            </a:stretch>
          </a:blipFill>
        </p:spPr>
        <p:txBody>
          <a:bodyPr wrap="square" lIns="0" tIns="0" rIns="0" bIns="0" rtlCol="0"/>
          <a:lstStyle/>
          <a:p>
            <a:endParaRPr/>
          </a:p>
        </p:txBody>
      </p:sp>
      <p:sp>
        <p:nvSpPr>
          <p:cNvPr id="17" name="object 13"/>
          <p:cNvSpPr txBox="1"/>
          <p:nvPr/>
        </p:nvSpPr>
        <p:spPr>
          <a:xfrm>
            <a:off x="1035725" y="2777846"/>
            <a:ext cx="1550670" cy="993670"/>
          </a:xfrm>
          <a:prstGeom prst="rect">
            <a:avLst/>
          </a:prstGeom>
        </p:spPr>
        <p:txBody>
          <a:bodyPr vert="horz" wrap="square" lIns="0" tIns="69660" rIns="0" bIns="0" rtlCol="0">
            <a:spAutoFit/>
          </a:bodyPr>
          <a:lstStyle/>
          <a:p>
            <a:pPr marL="12552" marR="5080" indent="153160">
              <a:lnSpc>
                <a:spcPts val="3599"/>
              </a:lnSpc>
              <a:spcBef>
                <a:spcPts val="554"/>
              </a:spcBef>
            </a:pPr>
            <a:r>
              <a:rPr sz="3300" spc="50" dirty="0">
                <a:latin typeface="Times New Roman"/>
                <a:cs typeface="Times New Roman"/>
              </a:rPr>
              <a:t>Birinci  </a:t>
            </a:r>
            <a:r>
              <a:rPr sz="3300" spc="408" dirty="0">
                <a:latin typeface="Times New Roman"/>
                <a:cs typeface="Times New Roman"/>
              </a:rPr>
              <a:t>O</a:t>
            </a:r>
            <a:r>
              <a:rPr sz="3300" spc="75" dirty="0">
                <a:latin typeface="Times New Roman"/>
                <a:cs typeface="Times New Roman"/>
              </a:rPr>
              <a:t>t</a:t>
            </a:r>
            <a:r>
              <a:rPr sz="3300" spc="350" dirty="0">
                <a:latin typeface="Times New Roman"/>
                <a:cs typeface="Times New Roman"/>
              </a:rPr>
              <a:t>u</a:t>
            </a:r>
            <a:r>
              <a:rPr sz="3300" spc="-35" dirty="0">
                <a:latin typeface="Times New Roman"/>
                <a:cs typeface="Times New Roman"/>
              </a:rPr>
              <a:t>r</a:t>
            </a:r>
            <a:r>
              <a:rPr sz="3300" spc="350" dirty="0">
                <a:latin typeface="Times New Roman"/>
                <a:cs typeface="Times New Roman"/>
              </a:rPr>
              <a:t>u</a:t>
            </a:r>
            <a:r>
              <a:rPr sz="3300" spc="560" dirty="0">
                <a:latin typeface="Times New Roman"/>
                <a:cs typeface="Times New Roman"/>
              </a:rPr>
              <a:t>m</a:t>
            </a:r>
            <a:endParaRPr sz="3300" dirty="0">
              <a:latin typeface="Times New Roman"/>
              <a:cs typeface="Times New Roman"/>
            </a:endParaRPr>
          </a:p>
        </p:txBody>
      </p:sp>
      <p:sp>
        <p:nvSpPr>
          <p:cNvPr id="18" name="object 10"/>
          <p:cNvSpPr/>
          <p:nvPr/>
        </p:nvSpPr>
        <p:spPr>
          <a:xfrm>
            <a:off x="411632" y="4524899"/>
            <a:ext cx="2798063" cy="1231391"/>
          </a:xfrm>
          <a:prstGeom prst="rect">
            <a:avLst/>
          </a:prstGeom>
          <a:blipFill>
            <a:blip r:embed="rId3" cstate="print"/>
            <a:stretch>
              <a:fillRect/>
            </a:stretch>
          </a:blipFill>
        </p:spPr>
        <p:txBody>
          <a:bodyPr wrap="square" lIns="0" tIns="0" rIns="0" bIns="0" rtlCol="0"/>
          <a:lstStyle/>
          <a:p>
            <a:endParaRPr/>
          </a:p>
        </p:txBody>
      </p:sp>
      <p:sp>
        <p:nvSpPr>
          <p:cNvPr id="19" name="object 11"/>
          <p:cNvSpPr txBox="1"/>
          <p:nvPr/>
        </p:nvSpPr>
        <p:spPr>
          <a:xfrm>
            <a:off x="1035725" y="4612786"/>
            <a:ext cx="1550670" cy="993670"/>
          </a:xfrm>
          <a:prstGeom prst="rect">
            <a:avLst/>
          </a:prstGeom>
        </p:spPr>
        <p:txBody>
          <a:bodyPr vert="horz" wrap="square" lIns="0" tIns="69660" rIns="0" bIns="0" rtlCol="0">
            <a:spAutoFit/>
          </a:bodyPr>
          <a:lstStyle/>
          <a:p>
            <a:pPr marL="12552" marR="5080" indent="212161">
              <a:lnSpc>
                <a:spcPts val="3599"/>
              </a:lnSpc>
              <a:spcBef>
                <a:spcPts val="554"/>
              </a:spcBef>
            </a:pPr>
            <a:r>
              <a:rPr sz="3300" spc="140" dirty="0">
                <a:latin typeface="Times New Roman"/>
                <a:cs typeface="Times New Roman"/>
              </a:rPr>
              <a:t>İkinci  </a:t>
            </a:r>
            <a:r>
              <a:rPr sz="3300" spc="408" dirty="0">
                <a:latin typeface="Times New Roman"/>
                <a:cs typeface="Times New Roman"/>
              </a:rPr>
              <a:t>O</a:t>
            </a:r>
            <a:r>
              <a:rPr sz="3300" spc="75" dirty="0">
                <a:latin typeface="Times New Roman"/>
                <a:cs typeface="Times New Roman"/>
              </a:rPr>
              <a:t>t</a:t>
            </a:r>
            <a:r>
              <a:rPr sz="3300" spc="350" dirty="0">
                <a:latin typeface="Times New Roman"/>
                <a:cs typeface="Times New Roman"/>
              </a:rPr>
              <a:t>u</a:t>
            </a:r>
            <a:r>
              <a:rPr sz="3300" spc="-35" dirty="0">
                <a:latin typeface="Times New Roman"/>
                <a:cs typeface="Times New Roman"/>
              </a:rPr>
              <a:t>r</a:t>
            </a:r>
            <a:r>
              <a:rPr sz="3300" spc="350" dirty="0">
                <a:latin typeface="Times New Roman"/>
                <a:cs typeface="Times New Roman"/>
              </a:rPr>
              <a:t>u</a:t>
            </a:r>
            <a:r>
              <a:rPr sz="3300" spc="560" dirty="0">
                <a:latin typeface="Times New Roman"/>
                <a:cs typeface="Times New Roman"/>
              </a:rPr>
              <a:t>m</a:t>
            </a:r>
            <a:endParaRPr sz="3300" dirty="0">
              <a:latin typeface="Times New Roman"/>
              <a:cs typeface="Times New Roman"/>
            </a:endParaRPr>
          </a:p>
        </p:txBody>
      </p:sp>
      <p:sp>
        <p:nvSpPr>
          <p:cNvPr id="20" name="object 8"/>
          <p:cNvSpPr/>
          <p:nvPr/>
        </p:nvSpPr>
        <p:spPr>
          <a:xfrm>
            <a:off x="3453885" y="2685453"/>
            <a:ext cx="2008631" cy="1257300"/>
          </a:xfrm>
          <a:prstGeom prst="rect">
            <a:avLst/>
          </a:prstGeom>
          <a:blipFill>
            <a:blip r:embed="rId4" cstate="print"/>
            <a:stretch>
              <a:fillRect/>
            </a:stretch>
          </a:blipFill>
        </p:spPr>
        <p:txBody>
          <a:bodyPr wrap="square" lIns="0" tIns="0" rIns="0" bIns="0" rtlCol="0"/>
          <a:lstStyle/>
          <a:p>
            <a:endParaRPr/>
          </a:p>
        </p:txBody>
      </p:sp>
      <p:sp>
        <p:nvSpPr>
          <p:cNvPr id="21" name="object 14"/>
          <p:cNvSpPr/>
          <p:nvPr/>
        </p:nvSpPr>
        <p:spPr>
          <a:xfrm>
            <a:off x="3420405" y="4512565"/>
            <a:ext cx="2008631" cy="1257300"/>
          </a:xfrm>
          <a:prstGeom prst="rect">
            <a:avLst/>
          </a:prstGeom>
          <a:blipFill>
            <a:blip r:embed="rId5" cstate="print"/>
            <a:stretch>
              <a:fillRect/>
            </a:stretch>
          </a:blipFill>
        </p:spPr>
        <p:txBody>
          <a:bodyPr wrap="square" lIns="0" tIns="0" rIns="0" bIns="0" rtlCol="0"/>
          <a:lstStyle/>
          <a:p>
            <a:endParaRPr/>
          </a:p>
        </p:txBody>
      </p:sp>
      <p:sp>
        <p:nvSpPr>
          <p:cNvPr id="22" name="object 15"/>
          <p:cNvSpPr txBox="1"/>
          <p:nvPr/>
        </p:nvSpPr>
        <p:spPr>
          <a:xfrm>
            <a:off x="3631287" y="3070312"/>
            <a:ext cx="1586865" cy="451519"/>
          </a:xfrm>
          <a:prstGeom prst="rect">
            <a:avLst/>
          </a:prstGeom>
        </p:spPr>
        <p:txBody>
          <a:bodyPr vert="horz" wrap="square" lIns="0" tIns="11923" rIns="0" bIns="0" rtlCol="0">
            <a:spAutoFit/>
          </a:bodyPr>
          <a:lstStyle/>
          <a:p>
            <a:pPr marL="487107" marR="5080" indent="-475181">
              <a:lnSpc>
                <a:spcPct val="102000"/>
              </a:lnSpc>
              <a:spcBef>
                <a:spcPts val="95"/>
              </a:spcBef>
            </a:pPr>
            <a:r>
              <a:rPr sz="1400" spc="140" dirty="0">
                <a:solidFill>
                  <a:srgbClr val="3F3F3F"/>
                </a:solidFill>
                <a:latin typeface="Times New Roman"/>
                <a:cs typeface="Times New Roman"/>
              </a:rPr>
              <a:t>Cumartesi</a:t>
            </a:r>
            <a:r>
              <a:rPr sz="1400" spc="-15" dirty="0">
                <a:solidFill>
                  <a:srgbClr val="3F3F3F"/>
                </a:solidFill>
                <a:latin typeface="Times New Roman"/>
                <a:cs typeface="Times New Roman"/>
              </a:rPr>
              <a:t> </a:t>
            </a:r>
            <a:r>
              <a:rPr sz="1400" spc="165" dirty="0">
                <a:solidFill>
                  <a:srgbClr val="3F3F3F"/>
                </a:solidFill>
                <a:latin typeface="Times New Roman"/>
                <a:cs typeface="Times New Roman"/>
              </a:rPr>
              <a:t>Günü  </a:t>
            </a:r>
            <a:r>
              <a:rPr sz="1400" spc="185" dirty="0">
                <a:solidFill>
                  <a:srgbClr val="3F3F3F"/>
                </a:solidFill>
                <a:latin typeface="Times New Roman"/>
                <a:cs typeface="Times New Roman"/>
              </a:rPr>
              <a:t>Sabah</a:t>
            </a:r>
            <a:endParaRPr sz="1400" dirty="0">
              <a:latin typeface="Times New Roman"/>
              <a:cs typeface="Times New Roman"/>
            </a:endParaRPr>
          </a:p>
        </p:txBody>
      </p:sp>
      <p:sp>
        <p:nvSpPr>
          <p:cNvPr id="23" name="object 16"/>
          <p:cNvSpPr txBox="1"/>
          <p:nvPr/>
        </p:nvSpPr>
        <p:spPr>
          <a:xfrm>
            <a:off x="3631355" y="4879403"/>
            <a:ext cx="1586865" cy="451519"/>
          </a:xfrm>
          <a:prstGeom prst="rect">
            <a:avLst/>
          </a:prstGeom>
        </p:spPr>
        <p:txBody>
          <a:bodyPr vert="horz" wrap="square" lIns="0" tIns="11923" rIns="0" bIns="0" rtlCol="0">
            <a:spAutoFit/>
          </a:bodyPr>
          <a:lstStyle/>
          <a:p>
            <a:pPr marL="78431" marR="5080" indent="-66539">
              <a:lnSpc>
                <a:spcPct val="101899"/>
              </a:lnSpc>
              <a:spcBef>
                <a:spcPts val="95"/>
              </a:spcBef>
            </a:pPr>
            <a:r>
              <a:rPr sz="1400" spc="140" dirty="0">
                <a:solidFill>
                  <a:srgbClr val="3F3F3F"/>
                </a:solidFill>
                <a:latin typeface="Times New Roman"/>
                <a:cs typeface="Times New Roman"/>
              </a:rPr>
              <a:t>Cumartesi</a:t>
            </a:r>
            <a:r>
              <a:rPr sz="1400" spc="-15" dirty="0">
                <a:solidFill>
                  <a:srgbClr val="3F3F3F"/>
                </a:solidFill>
                <a:latin typeface="Times New Roman"/>
                <a:cs typeface="Times New Roman"/>
              </a:rPr>
              <a:t> </a:t>
            </a:r>
            <a:r>
              <a:rPr sz="1400" spc="165" dirty="0">
                <a:solidFill>
                  <a:srgbClr val="3F3F3F"/>
                </a:solidFill>
                <a:latin typeface="Times New Roman"/>
                <a:cs typeface="Times New Roman"/>
              </a:rPr>
              <a:t>Günü  </a:t>
            </a:r>
            <a:r>
              <a:rPr sz="1400" spc="149" dirty="0">
                <a:solidFill>
                  <a:srgbClr val="3F3F3F"/>
                </a:solidFill>
                <a:latin typeface="Times New Roman"/>
                <a:cs typeface="Times New Roman"/>
              </a:rPr>
              <a:t>Öğleden</a:t>
            </a:r>
            <a:r>
              <a:rPr sz="1400" spc="10" dirty="0">
                <a:solidFill>
                  <a:srgbClr val="3F3F3F"/>
                </a:solidFill>
                <a:latin typeface="Times New Roman"/>
                <a:cs typeface="Times New Roman"/>
              </a:rPr>
              <a:t> </a:t>
            </a:r>
            <a:r>
              <a:rPr sz="1400" spc="165" dirty="0">
                <a:solidFill>
                  <a:srgbClr val="3F3F3F"/>
                </a:solidFill>
                <a:latin typeface="Times New Roman"/>
                <a:cs typeface="Times New Roman"/>
              </a:rPr>
              <a:t>Sonra</a:t>
            </a:r>
            <a:endParaRPr sz="1400" dirty="0">
              <a:latin typeface="Times New Roman"/>
              <a:cs typeface="Times New Roman"/>
            </a:endParaRPr>
          </a:p>
        </p:txBody>
      </p:sp>
      <p:sp>
        <p:nvSpPr>
          <p:cNvPr id="24" name="object 9"/>
          <p:cNvSpPr txBox="1"/>
          <p:nvPr/>
        </p:nvSpPr>
        <p:spPr>
          <a:xfrm>
            <a:off x="5462515" y="2729005"/>
            <a:ext cx="4277360" cy="1139240"/>
          </a:xfrm>
          <a:prstGeom prst="rect">
            <a:avLst/>
          </a:prstGeom>
        </p:spPr>
        <p:txBody>
          <a:bodyPr vert="horz" wrap="square" lIns="0" tIns="15702" rIns="0" bIns="0" rtlCol="0">
            <a:spAutoFit/>
          </a:bodyPr>
          <a:lstStyle/>
          <a:p>
            <a:pPr marL="36405">
              <a:spcBef>
                <a:spcPts val="125"/>
              </a:spcBef>
            </a:pPr>
            <a:r>
              <a:rPr sz="2600" spc="40" dirty="0">
                <a:solidFill>
                  <a:srgbClr val="3F3F3F"/>
                </a:solidFill>
                <a:latin typeface="Times New Roman"/>
                <a:cs typeface="Times New Roman"/>
              </a:rPr>
              <a:t>TEMEL </a:t>
            </a:r>
            <a:r>
              <a:rPr sz="2600" spc="5" dirty="0">
                <a:solidFill>
                  <a:srgbClr val="3F3F3F"/>
                </a:solidFill>
                <a:latin typeface="Times New Roman"/>
                <a:cs typeface="Times New Roman"/>
              </a:rPr>
              <a:t>YETERLİLİK</a:t>
            </a:r>
            <a:r>
              <a:rPr sz="2600" spc="50" dirty="0">
                <a:solidFill>
                  <a:srgbClr val="3F3F3F"/>
                </a:solidFill>
                <a:latin typeface="Times New Roman"/>
                <a:cs typeface="Times New Roman"/>
              </a:rPr>
              <a:t> </a:t>
            </a:r>
            <a:r>
              <a:rPr sz="2600" spc="60" dirty="0">
                <a:solidFill>
                  <a:srgbClr val="3F3F3F"/>
                </a:solidFill>
                <a:latin typeface="Times New Roman"/>
                <a:cs typeface="Times New Roman"/>
              </a:rPr>
              <a:t>TESTİ</a:t>
            </a:r>
            <a:endParaRPr sz="2600" dirty="0">
              <a:latin typeface="Times New Roman"/>
              <a:cs typeface="Times New Roman"/>
            </a:endParaRPr>
          </a:p>
          <a:p>
            <a:pPr marL="12552">
              <a:spcBef>
                <a:spcPts val="40"/>
              </a:spcBef>
            </a:pPr>
            <a:r>
              <a:rPr sz="2600" spc="149" dirty="0">
                <a:solidFill>
                  <a:srgbClr val="3F3F3F"/>
                </a:solidFill>
                <a:latin typeface="Times New Roman"/>
                <a:cs typeface="Times New Roman"/>
              </a:rPr>
              <a:t>(</a:t>
            </a:r>
            <a:r>
              <a:rPr sz="2400" spc="149" dirty="0">
                <a:solidFill>
                  <a:srgbClr val="3F3F3F"/>
                </a:solidFill>
                <a:latin typeface="Times New Roman"/>
                <a:cs typeface="Times New Roman"/>
              </a:rPr>
              <a:t>Türkçe </a:t>
            </a:r>
            <a:r>
              <a:rPr sz="2400" spc="200" dirty="0">
                <a:solidFill>
                  <a:srgbClr val="3F3F3F"/>
                </a:solidFill>
                <a:latin typeface="Times New Roman"/>
                <a:cs typeface="Times New Roman"/>
              </a:rPr>
              <a:t>ve </a:t>
            </a:r>
            <a:r>
              <a:rPr sz="2400" spc="125" dirty="0">
                <a:solidFill>
                  <a:srgbClr val="3F3F3F"/>
                </a:solidFill>
                <a:latin typeface="Times New Roman"/>
                <a:cs typeface="Times New Roman"/>
              </a:rPr>
              <a:t>Temel</a:t>
            </a:r>
            <a:r>
              <a:rPr sz="2400" spc="-120" dirty="0">
                <a:solidFill>
                  <a:srgbClr val="3F3F3F"/>
                </a:solidFill>
                <a:latin typeface="Times New Roman"/>
                <a:cs typeface="Times New Roman"/>
              </a:rPr>
              <a:t> </a:t>
            </a:r>
            <a:r>
              <a:rPr sz="2400" spc="130" dirty="0">
                <a:solidFill>
                  <a:srgbClr val="3F3F3F"/>
                </a:solidFill>
                <a:latin typeface="Times New Roman"/>
                <a:cs typeface="Times New Roman"/>
              </a:rPr>
              <a:t>Matematik)</a:t>
            </a:r>
            <a:endParaRPr sz="2400" dirty="0">
              <a:latin typeface="Times New Roman"/>
              <a:cs typeface="Times New Roman"/>
            </a:endParaRPr>
          </a:p>
          <a:p>
            <a:pPr marL="58999">
              <a:spcBef>
                <a:spcPts val="30"/>
              </a:spcBef>
            </a:pPr>
            <a:r>
              <a:rPr sz="2100" spc="105" dirty="0">
                <a:solidFill>
                  <a:srgbClr val="31489E"/>
                </a:solidFill>
                <a:latin typeface="Times New Roman"/>
                <a:cs typeface="Times New Roman"/>
              </a:rPr>
              <a:t>-</a:t>
            </a:r>
            <a:r>
              <a:rPr sz="1700" spc="105" dirty="0">
                <a:solidFill>
                  <a:srgbClr val="31489E"/>
                </a:solidFill>
                <a:latin typeface="Times New Roman"/>
                <a:cs typeface="Times New Roman"/>
              </a:rPr>
              <a:t>Sözel </a:t>
            </a:r>
            <a:r>
              <a:rPr sz="1700" spc="140" dirty="0">
                <a:solidFill>
                  <a:srgbClr val="31489E"/>
                </a:solidFill>
                <a:latin typeface="Times New Roman"/>
                <a:cs typeface="Times New Roman"/>
              </a:rPr>
              <a:t>ve </a:t>
            </a:r>
            <a:r>
              <a:rPr sz="1700" spc="130" dirty="0">
                <a:solidFill>
                  <a:srgbClr val="31489E"/>
                </a:solidFill>
                <a:latin typeface="Times New Roman"/>
                <a:cs typeface="Times New Roman"/>
              </a:rPr>
              <a:t>Sayısal </a:t>
            </a:r>
            <a:r>
              <a:rPr sz="1700" spc="114" dirty="0">
                <a:solidFill>
                  <a:srgbClr val="31489E"/>
                </a:solidFill>
                <a:latin typeface="Times New Roman"/>
                <a:cs typeface="Times New Roman"/>
              </a:rPr>
              <a:t>becerilerin</a:t>
            </a:r>
            <a:r>
              <a:rPr sz="1700" spc="-180" dirty="0">
                <a:solidFill>
                  <a:srgbClr val="31489E"/>
                </a:solidFill>
                <a:latin typeface="Times New Roman"/>
                <a:cs typeface="Times New Roman"/>
              </a:rPr>
              <a:t> </a:t>
            </a:r>
            <a:r>
              <a:rPr sz="1700" spc="114" dirty="0">
                <a:solidFill>
                  <a:srgbClr val="31489E"/>
                </a:solidFill>
                <a:latin typeface="Times New Roman"/>
                <a:cs typeface="Times New Roman"/>
              </a:rPr>
              <a:t>ölçülmesi-</a:t>
            </a:r>
            <a:endParaRPr sz="1700" dirty="0">
              <a:latin typeface="Times New Roman"/>
              <a:cs typeface="Times New Roman"/>
            </a:endParaRPr>
          </a:p>
        </p:txBody>
      </p:sp>
      <p:sp>
        <p:nvSpPr>
          <p:cNvPr id="25" name="object 17"/>
          <p:cNvSpPr txBox="1"/>
          <p:nvPr/>
        </p:nvSpPr>
        <p:spPr>
          <a:xfrm>
            <a:off x="5462516" y="4527382"/>
            <a:ext cx="5181483" cy="1166837"/>
          </a:xfrm>
          <a:prstGeom prst="rect">
            <a:avLst/>
          </a:prstGeom>
        </p:spPr>
        <p:txBody>
          <a:bodyPr vert="horz" wrap="square" lIns="0" tIns="12552" rIns="0" bIns="0" rtlCol="0">
            <a:spAutoFit/>
          </a:bodyPr>
          <a:lstStyle/>
          <a:p>
            <a:pPr marL="12552">
              <a:spcBef>
                <a:spcPts val="100"/>
              </a:spcBef>
            </a:pPr>
            <a:r>
              <a:rPr sz="2100" spc="10" dirty="0">
                <a:solidFill>
                  <a:srgbClr val="3F3F3F"/>
                </a:solidFill>
                <a:latin typeface="Times New Roman"/>
                <a:cs typeface="Times New Roman"/>
              </a:rPr>
              <a:t>-</a:t>
            </a:r>
            <a:r>
              <a:rPr spc="10" dirty="0">
                <a:solidFill>
                  <a:srgbClr val="3F3F3F"/>
                </a:solidFill>
                <a:latin typeface="Times New Roman"/>
                <a:cs typeface="Times New Roman"/>
              </a:rPr>
              <a:t>TÜRK </a:t>
            </a:r>
            <a:r>
              <a:rPr spc="-60" dirty="0">
                <a:solidFill>
                  <a:srgbClr val="3F3F3F"/>
                </a:solidFill>
                <a:latin typeface="Times New Roman"/>
                <a:cs typeface="Times New Roman"/>
              </a:rPr>
              <a:t>DİLİ </a:t>
            </a:r>
            <a:r>
              <a:rPr spc="-5" dirty="0">
                <a:solidFill>
                  <a:srgbClr val="3F3F3F"/>
                </a:solidFill>
                <a:latin typeface="Times New Roman"/>
                <a:cs typeface="Times New Roman"/>
              </a:rPr>
              <a:t>VE</a:t>
            </a:r>
            <a:r>
              <a:rPr spc="235" dirty="0">
                <a:solidFill>
                  <a:srgbClr val="3F3F3F"/>
                </a:solidFill>
                <a:latin typeface="Times New Roman"/>
                <a:cs typeface="Times New Roman"/>
              </a:rPr>
              <a:t> </a:t>
            </a:r>
            <a:r>
              <a:rPr spc="-10" dirty="0">
                <a:solidFill>
                  <a:srgbClr val="3F3F3F"/>
                </a:solidFill>
                <a:latin typeface="Times New Roman"/>
                <a:cs typeface="Times New Roman"/>
              </a:rPr>
              <a:t>EDEBİYATI</a:t>
            </a:r>
            <a:r>
              <a:rPr lang="tr-TR" spc="-10" dirty="0">
                <a:solidFill>
                  <a:srgbClr val="3F3F3F"/>
                </a:solidFill>
                <a:latin typeface="Times New Roman"/>
                <a:cs typeface="Times New Roman"/>
              </a:rPr>
              <a:t>+SOSYAL BİLİMLER-1</a:t>
            </a:r>
            <a:endParaRPr dirty="0">
              <a:latin typeface="Times New Roman"/>
              <a:cs typeface="Times New Roman"/>
            </a:endParaRPr>
          </a:p>
          <a:p>
            <a:pPr marL="12552">
              <a:spcBef>
                <a:spcPts val="10"/>
              </a:spcBef>
            </a:pPr>
            <a:r>
              <a:rPr spc="25" dirty="0">
                <a:solidFill>
                  <a:srgbClr val="3F3F3F"/>
                </a:solidFill>
                <a:latin typeface="Times New Roman"/>
                <a:cs typeface="Times New Roman"/>
              </a:rPr>
              <a:t>-SOSYAL</a:t>
            </a:r>
            <a:r>
              <a:rPr spc="30" dirty="0">
                <a:solidFill>
                  <a:srgbClr val="3F3F3F"/>
                </a:solidFill>
                <a:latin typeface="Times New Roman"/>
                <a:cs typeface="Times New Roman"/>
              </a:rPr>
              <a:t> </a:t>
            </a:r>
            <a:r>
              <a:rPr spc="-5" dirty="0">
                <a:solidFill>
                  <a:srgbClr val="3F3F3F"/>
                </a:solidFill>
                <a:latin typeface="Times New Roman"/>
                <a:cs typeface="Times New Roman"/>
              </a:rPr>
              <a:t>BİLİMLER</a:t>
            </a:r>
            <a:r>
              <a:rPr lang="tr-TR" spc="-5" dirty="0">
                <a:solidFill>
                  <a:srgbClr val="3F3F3F"/>
                </a:solidFill>
                <a:latin typeface="Times New Roman"/>
                <a:cs typeface="Times New Roman"/>
              </a:rPr>
              <a:t>-2</a:t>
            </a:r>
            <a:endParaRPr dirty="0">
              <a:latin typeface="Times New Roman"/>
              <a:cs typeface="Times New Roman"/>
            </a:endParaRPr>
          </a:p>
          <a:p>
            <a:pPr marL="12552"/>
            <a:r>
              <a:rPr spc="-60" dirty="0">
                <a:solidFill>
                  <a:srgbClr val="3F3F3F"/>
                </a:solidFill>
                <a:latin typeface="Times New Roman"/>
                <a:cs typeface="Times New Roman"/>
              </a:rPr>
              <a:t>-MATEMATİK</a:t>
            </a:r>
            <a:endParaRPr dirty="0">
              <a:latin typeface="Times New Roman"/>
              <a:cs typeface="Times New Roman"/>
            </a:endParaRPr>
          </a:p>
          <a:p>
            <a:pPr marL="12552">
              <a:spcBef>
                <a:spcPts val="10"/>
              </a:spcBef>
            </a:pPr>
            <a:r>
              <a:rPr spc="50" dirty="0">
                <a:solidFill>
                  <a:srgbClr val="3F3F3F"/>
                </a:solidFill>
                <a:latin typeface="Times New Roman"/>
                <a:cs typeface="Times New Roman"/>
              </a:rPr>
              <a:t>-FEN</a:t>
            </a:r>
            <a:r>
              <a:rPr spc="65" dirty="0">
                <a:solidFill>
                  <a:srgbClr val="3F3F3F"/>
                </a:solidFill>
                <a:latin typeface="Times New Roman"/>
                <a:cs typeface="Times New Roman"/>
              </a:rPr>
              <a:t> </a:t>
            </a:r>
            <a:r>
              <a:rPr spc="-21" dirty="0">
                <a:solidFill>
                  <a:srgbClr val="3F3F3F"/>
                </a:solidFill>
                <a:latin typeface="Times New Roman"/>
                <a:cs typeface="Times New Roman"/>
              </a:rPr>
              <a:t>BİLİMLERİ</a:t>
            </a:r>
            <a:endParaRPr dirty="0">
              <a:latin typeface="Times New Roman"/>
              <a:cs typeface="Times New Roman"/>
            </a:endParaRPr>
          </a:p>
        </p:txBody>
      </p:sp>
    </p:spTree>
    <p:extLst>
      <p:ext uri="{BB962C8B-B14F-4D97-AF65-F5344CB8AC3E}">
        <p14:creationId xmlns:p14="http://schemas.microsoft.com/office/powerpoint/2010/main" xmlns="" val="2808453939"/>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3 Grup"/>
          <p:cNvGrpSpPr>
            <a:grpSpLocks/>
          </p:cNvGrpSpPr>
          <p:nvPr/>
        </p:nvGrpSpPr>
        <p:grpSpPr bwMode="auto">
          <a:xfrm>
            <a:off x="204045" y="1576373"/>
            <a:ext cx="9281926" cy="1341274"/>
            <a:chOff x="492558" y="-117114"/>
            <a:chExt cx="7937095" cy="1216149"/>
          </a:xfrm>
        </p:grpSpPr>
        <p:pic>
          <p:nvPicPr>
            <p:cNvPr id="6157" name="1 Resim" descr="400_F_8370856_8yZPwNGUlz1Gxj7eIvNYJsX6sc3nkJGj.jpg"/>
            <p:cNvPicPr>
              <a:picLocks noChangeAspect="1"/>
            </p:cNvPicPr>
            <p:nvPr/>
          </p:nvPicPr>
          <p:blipFill>
            <a:blip r:embed="rId2">
              <a:extLst/>
            </a:blip>
            <a:srcRect/>
            <a:stretch>
              <a:fillRect/>
            </a:stretch>
          </p:blipFill>
          <p:spPr bwMode="auto">
            <a:xfrm>
              <a:off x="492558" y="313217"/>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158" name="8 Metin kutusu"/>
            <p:cNvSpPr txBox="1">
              <a:spLocks noChangeArrowheads="1"/>
            </p:cNvSpPr>
            <p:nvPr/>
          </p:nvSpPr>
          <p:spPr bwMode="auto">
            <a:xfrm>
              <a:off x="1478897" y="-117114"/>
              <a:ext cx="6950756" cy="1088352"/>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031819" eaLnBrk="1" hangingPunct="1">
                <a:defRPr/>
              </a:pPr>
              <a:r>
                <a:rPr lang="tr-TR" sz="2400" b="1" u="sng"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TYT</a:t>
              </a:r>
              <a:r>
                <a:rPr lang="tr-TR"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 (Temel Yeterlilik Testi) ve </a:t>
              </a:r>
              <a:r>
                <a:rPr lang="tr-TR" sz="2400" b="1" u="sng"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YKS</a:t>
              </a:r>
              <a:r>
                <a:rPr lang="tr-TR"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 (Yükseköğretim Kurumları Sınavı) ile üniversiteye geçiş sistemi iki oturumlu hale getirildi.</a:t>
              </a:r>
            </a:p>
          </p:txBody>
        </p:sp>
      </p:grpSp>
      <p:grpSp>
        <p:nvGrpSpPr>
          <p:cNvPr id="3" name="24 Grup"/>
          <p:cNvGrpSpPr>
            <a:grpSpLocks/>
          </p:cNvGrpSpPr>
          <p:nvPr/>
        </p:nvGrpSpPr>
        <p:grpSpPr bwMode="auto">
          <a:xfrm>
            <a:off x="191881" y="3095625"/>
            <a:ext cx="9342623" cy="1200330"/>
            <a:chOff x="440655" y="2430123"/>
            <a:chExt cx="7988998" cy="1088482"/>
          </a:xfrm>
        </p:grpSpPr>
        <p:pic>
          <p:nvPicPr>
            <p:cNvPr id="6155" name="9 Resim" descr="400_F_8370856_8yZPwNGUlz1Gxj7eIvNYJsX6sc3nkJGj.jpg"/>
            <p:cNvPicPr>
              <a:picLocks noChangeAspect="1"/>
            </p:cNvPicPr>
            <p:nvPr/>
          </p:nvPicPr>
          <p:blipFill>
            <a:blip r:embed="rId2">
              <a:extLst/>
            </a:blip>
            <a:srcRect/>
            <a:stretch>
              <a:fillRect/>
            </a:stretch>
          </p:blipFill>
          <p:spPr bwMode="auto">
            <a:xfrm>
              <a:off x="440655" y="2678900"/>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156" name="10 Metin kutusu"/>
            <p:cNvSpPr txBox="1">
              <a:spLocks noChangeArrowheads="1"/>
            </p:cNvSpPr>
            <p:nvPr/>
          </p:nvSpPr>
          <p:spPr bwMode="auto">
            <a:xfrm>
              <a:off x="1464586" y="2430123"/>
              <a:ext cx="6965067" cy="1088482"/>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031819" eaLnBrk="1" hangingPunct="1">
                <a:defRPr/>
              </a:pPr>
              <a:r>
                <a:rPr lang="tr-TR"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Yükseköğretim Kurumları Sınavı, Dil sınavı hariç Haziran ayı içinde bir hafta sonu Cumartesi günü yapılacak iki oturumlu bir sınavla gerçekleşecektir</a:t>
              </a:r>
            </a:p>
          </p:txBody>
        </p:sp>
      </p:grpSp>
      <p:sp>
        <p:nvSpPr>
          <p:cNvPr id="22531" name="1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4A36AC-16EE-4D18-B22C-E2840B60A605}" type="slidenum">
              <a:rPr lang="tr-TR" smtClean="0">
                <a:solidFill>
                  <a:prstClr val="black"/>
                </a:solidFill>
                <a:latin typeface="Arial" charset="0"/>
                <a:cs typeface="Arial" charset="0"/>
              </a:rPr>
              <a:pPr fontAlgn="base">
                <a:spcBef>
                  <a:spcPct val="0"/>
                </a:spcBef>
                <a:spcAft>
                  <a:spcPct val="0"/>
                </a:spcAft>
              </a:pPr>
              <a:t>5</a:t>
            </a:fld>
            <a:endParaRPr lang="tr-TR" smtClean="0">
              <a:solidFill>
                <a:prstClr val="black"/>
              </a:solidFill>
              <a:latin typeface="Arial" charset="0"/>
              <a:cs typeface="Arial" charset="0"/>
            </a:endParaRPr>
          </a:p>
        </p:txBody>
      </p:sp>
      <p:pic>
        <p:nvPicPr>
          <p:cNvPr id="22532" name="Picture 2"/>
          <p:cNvPicPr>
            <a:picLocks noChangeAspect="1" noChangeArrowheads="1"/>
          </p:cNvPicPr>
          <p:nvPr/>
        </p:nvPicPr>
        <p:blipFill>
          <a:blip r:embed="rId3"/>
          <a:srcRect/>
          <a:stretch>
            <a:fillRect/>
          </a:stretch>
        </p:blipFill>
        <p:spPr bwMode="auto">
          <a:xfrm>
            <a:off x="109537" y="250854"/>
            <a:ext cx="9661190" cy="1219200"/>
          </a:xfrm>
          <a:prstGeom prst="rect">
            <a:avLst/>
          </a:prstGeom>
          <a:noFill/>
          <a:ln w="9525">
            <a:noFill/>
            <a:miter lim="800000"/>
            <a:headEnd/>
            <a:tailEnd/>
          </a:ln>
        </p:spPr>
      </p:pic>
      <p:sp>
        <p:nvSpPr>
          <p:cNvPr id="11" name="3 Metin kutusu"/>
          <p:cNvSpPr txBox="1"/>
          <p:nvPr/>
        </p:nvSpPr>
        <p:spPr>
          <a:xfrm>
            <a:off x="9939045" y="175520"/>
            <a:ext cx="668305" cy="6907158"/>
          </a:xfrm>
          <a:prstGeom prst="rect">
            <a:avLst/>
          </a:prstGeom>
          <a:noFill/>
        </p:spPr>
        <p:txBody>
          <a:bodyPr lIns="103151" tIns="51578" rIns="103151" bIns="51578">
            <a:spAutoFit/>
          </a:bodyPr>
          <a:lstStyle/>
          <a:p>
            <a:pPr algn="ctr" defTabSz="1031544">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TYT–YKS </a:t>
            </a:r>
          </a:p>
          <a:p>
            <a:pPr algn="ctr" defTabSz="1031544">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1544">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1544">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1544">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grpSp>
        <p:nvGrpSpPr>
          <p:cNvPr id="12" name="24 Grup"/>
          <p:cNvGrpSpPr>
            <a:grpSpLocks/>
          </p:cNvGrpSpPr>
          <p:nvPr/>
        </p:nvGrpSpPr>
        <p:grpSpPr bwMode="auto">
          <a:xfrm>
            <a:off x="261772" y="6085085"/>
            <a:ext cx="9356725" cy="1318926"/>
            <a:chOff x="428596" y="2260579"/>
            <a:chExt cx="8001057" cy="1997032"/>
          </a:xfrm>
        </p:grpSpPr>
        <p:pic>
          <p:nvPicPr>
            <p:cNvPr id="13" name="9 Resim" descr="400_F_8370856_8yZPwNGUlz1Gxj7eIvNYJsX6sc3nkJGj.jpg"/>
            <p:cNvPicPr>
              <a:picLocks noChangeAspect="1"/>
            </p:cNvPicPr>
            <p:nvPr/>
          </p:nvPicPr>
          <p:blipFill>
            <a:blip r:embed="rId2">
              <a:extLst/>
            </a:blip>
            <a:srcRect/>
            <a:stretch>
              <a:fillRect/>
            </a:stretch>
          </p:blipFill>
          <p:spPr bwMode="auto">
            <a:xfrm>
              <a:off x="428596" y="2835757"/>
              <a:ext cx="785818" cy="14218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4" name="10 Metin kutusu"/>
            <p:cNvSpPr txBox="1">
              <a:spLocks noChangeArrowheads="1"/>
            </p:cNvSpPr>
            <p:nvPr/>
          </p:nvSpPr>
          <p:spPr bwMode="auto">
            <a:xfrm>
              <a:off x="1464586" y="2260579"/>
              <a:ext cx="6965067" cy="1817462"/>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031819" eaLnBrk="1" hangingPunct="1">
                <a:defRPr/>
              </a:pPr>
              <a:r>
                <a:rPr lang="tr-TR"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YKS tarihi MEB’in eğitim-öğretim takviminde okulların kapanış tarihi  dikkate alınarak belirlenmiştir. Sınav 23-24 Haziran 2018 tarihlerinde yapılacaktır. </a:t>
              </a:r>
            </a:p>
          </p:txBody>
        </p:sp>
      </p:grpSp>
      <p:grpSp>
        <p:nvGrpSpPr>
          <p:cNvPr id="15" name="23 Grup"/>
          <p:cNvGrpSpPr>
            <a:grpSpLocks/>
          </p:cNvGrpSpPr>
          <p:nvPr/>
        </p:nvGrpSpPr>
        <p:grpSpPr bwMode="auto">
          <a:xfrm>
            <a:off x="204045" y="4589538"/>
            <a:ext cx="9281926" cy="1341274"/>
            <a:chOff x="492558" y="-117114"/>
            <a:chExt cx="7937095" cy="1216149"/>
          </a:xfrm>
        </p:grpSpPr>
        <p:pic>
          <p:nvPicPr>
            <p:cNvPr id="16" name="1 Resim" descr="400_F_8370856_8yZPwNGUlz1Gxj7eIvNYJsX6sc3nkJGj.jpg"/>
            <p:cNvPicPr>
              <a:picLocks noChangeAspect="1"/>
            </p:cNvPicPr>
            <p:nvPr/>
          </p:nvPicPr>
          <p:blipFill>
            <a:blip r:embed="rId2">
              <a:extLst/>
            </a:blip>
            <a:srcRect/>
            <a:stretch>
              <a:fillRect/>
            </a:stretch>
          </p:blipFill>
          <p:spPr bwMode="auto">
            <a:xfrm>
              <a:off x="492558" y="313217"/>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7" name="8 Metin kutusu"/>
            <p:cNvSpPr txBox="1">
              <a:spLocks noChangeArrowheads="1"/>
            </p:cNvSpPr>
            <p:nvPr/>
          </p:nvSpPr>
          <p:spPr bwMode="auto">
            <a:xfrm>
              <a:off x="1478897" y="-117114"/>
              <a:ext cx="6950756" cy="1088352"/>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031819" eaLnBrk="1" hangingPunct="1">
                <a:defRPr/>
              </a:pPr>
              <a:r>
                <a:rPr lang="tr-TR" sz="2400" b="1" dirty="0">
                  <a:ln w="12700">
                    <a:solidFill>
                      <a:srgbClr val="1F497D">
                        <a:satMod val="155000"/>
                      </a:srgbClr>
                    </a:solidFill>
                    <a:prstDash val="solid"/>
                  </a:ln>
                  <a:solidFill>
                    <a:srgbClr val="EEECE1">
                      <a:tint val="85000"/>
                      <a:satMod val="155000"/>
                    </a:srgbClr>
                  </a:solidFill>
                  <a:latin typeface="Century Gothic" pitchFamily="34" charset="0"/>
                </a:rPr>
                <a:t>Yükseköğretim Kurumları Sınavında birinci oturumda (TYT) bir, ikinci oturumda bir olmak üzere toplam iki kitapçık verilecektir.</a:t>
              </a:r>
            </a:p>
          </p:txBody>
        </p:sp>
      </p:grpSp>
    </p:spTree>
    <p:extLst>
      <p:ext uri="{BB962C8B-B14F-4D97-AF65-F5344CB8AC3E}">
        <p14:creationId xmlns:p14="http://schemas.microsoft.com/office/powerpoint/2010/main" xmlns="" val="51268158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9 Grup"/>
          <p:cNvGrpSpPr>
            <a:grpSpLocks/>
          </p:cNvGrpSpPr>
          <p:nvPr/>
        </p:nvGrpSpPr>
        <p:grpSpPr bwMode="auto">
          <a:xfrm>
            <a:off x="234860" y="1359865"/>
            <a:ext cx="9444035" cy="866499"/>
            <a:chOff x="460255" y="728142"/>
            <a:chExt cx="7287167" cy="786864"/>
          </a:xfrm>
        </p:grpSpPr>
        <p:sp>
          <p:nvSpPr>
            <p:cNvPr id="7175" name="1 Metin kutusu"/>
            <p:cNvSpPr txBox="1">
              <a:spLocks noChangeArrowheads="1"/>
            </p:cNvSpPr>
            <p:nvPr/>
          </p:nvSpPr>
          <p:spPr bwMode="auto">
            <a:xfrm>
              <a:off x="1325215" y="760381"/>
              <a:ext cx="6422207" cy="754625"/>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032277" eaLnBrk="1" hangingPunct="1">
                <a:defRPr/>
              </a:pPr>
              <a:r>
                <a:rPr lang="tr-TR"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OBP’ </a:t>
              </a:r>
              <a:r>
                <a:rPr lang="tr-TR" sz="2400" b="1"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nin</a:t>
              </a:r>
              <a:r>
                <a:rPr lang="tr-TR"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 çarpım katsayısı kendi alanındaki  bir bölüme yerleşirken 0,12 olacak.</a:t>
              </a:r>
            </a:p>
          </p:txBody>
        </p:sp>
        <p:pic>
          <p:nvPicPr>
            <p:cNvPr id="7176" name="2 Resim" descr="400_F_8370856_8yZPwNGUlz1Gxj7eIvNYJsX6sc3nkJGj.jpg"/>
            <p:cNvPicPr>
              <a:picLocks noChangeAspect="1"/>
            </p:cNvPicPr>
            <p:nvPr/>
          </p:nvPicPr>
          <p:blipFill>
            <a:blip r:embed="rId2">
              <a:extLst/>
            </a:blip>
            <a:srcRect/>
            <a:stretch>
              <a:fillRect/>
            </a:stretch>
          </p:blipFill>
          <p:spPr bwMode="auto">
            <a:xfrm>
              <a:off x="460255" y="728142"/>
              <a:ext cx="772933" cy="7729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3" name="12 Grup"/>
          <p:cNvGrpSpPr>
            <a:grpSpLocks/>
          </p:cNvGrpSpPr>
          <p:nvPr/>
        </p:nvGrpSpPr>
        <p:grpSpPr bwMode="auto">
          <a:xfrm>
            <a:off x="226724" y="3291210"/>
            <a:ext cx="9521062" cy="1200330"/>
            <a:chOff x="441809" y="5020831"/>
            <a:chExt cx="8058907" cy="1088525"/>
          </a:xfrm>
        </p:grpSpPr>
        <p:sp>
          <p:nvSpPr>
            <p:cNvPr id="7173" name="5 Metin kutusu"/>
            <p:cNvSpPr txBox="1">
              <a:spLocks noChangeArrowheads="1"/>
            </p:cNvSpPr>
            <p:nvPr/>
          </p:nvSpPr>
          <p:spPr bwMode="auto">
            <a:xfrm>
              <a:off x="1428354" y="5020831"/>
              <a:ext cx="7072362" cy="1088525"/>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032277" eaLnBrk="1" hangingPunct="1">
                <a:defRPr/>
              </a:pPr>
              <a:r>
                <a:rPr lang="tr-TR"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Temel Yeterlilik Testi (TYT)’</a:t>
              </a:r>
              <a:r>
                <a:rPr lang="tr-TR" sz="2400" b="1"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nde</a:t>
              </a:r>
              <a:r>
                <a:rPr lang="tr-TR"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 tek tip Puan (TYT-Puanı) olup adayların bu tek TYT-Puanı ile herhangi bir MYO programını tercih edebilmesine imkan tanınmaktadır.</a:t>
              </a:r>
            </a:p>
          </p:txBody>
        </p:sp>
        <p:pic>
          <p:nvPicPr>
            <p:cNvPr id="7174" name="8 Resim" descr="400_F_8370856_8yZPwNGUlz1Gxj7eIvNYJsX6sc3nkJGj.jpg"/>
            <p:cNvPicPr>
              <a:picLocks noChangeAspect="1"/>
            </p:cNvPicPr>
            <p:nvPr/>
          </p:nvPicPr>
          <p:blipFill>
            <a:blip r:embed="rId2">
              <a:extLst/>
            </a:blip>
            <a:srcRect/>
            <a:stretch>
              <a:fillRect/>
            </a:stretch>
          </p:blipFill>
          <p:spPr bwMode="auto">
            <a:xfrm>
              <a:off x="441809" y="5172185"/>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sp>
        <p:nvSpPr>
          <p:cNvPr id="23555" name="1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3D4113-4CF1-4510-82D0-993996B0349C}" type="slidenum">
              <a:rPr lang="tr-TR" smtClean="0">
                <a:solidFill>
                  <a:prstClr val="black"/>
                </a:solidFill>
                <a:latin typeface="Arial" charset="0"/>
                <a:cs typeface="Arial" charset="0"/>
              </a:rPr>
              <a:pPr fontAlgn="base">
                <a:spcBef>
                  <a:spcPct val="0"/>
                </a:spcBef>
                <a:spcAft>
                  <a:spcPct val="0"/>
                </a:spcAft>
              </a:pPr>
              <a:t>6</a:t>
            </a:fld>
            <a:endParaRPr lang="tr-TR" smtClean="0">
              <a:solidFill>
                <a:prstClr val="black"/>
              </a:solidFill>
              <a:latin typeface="Arial" charset="0"/>
              <a:cs typeface="Arial" charset="0"/>
            </a:endParaRPr>
          </a:p>
        </p:txBody>
      </p:sp>
      <p:grpSp>
        <p:nvGrpSpPr>
          <p:cNvPr id="9" name="21 Grup"/>
          <p:cNvGrpSpPr>
            <a:grpSpLocks/>
          </p:cNvGrpSpPr>
          <p:nvPr/>
        </p:nvGrpSpPr>
        <p:grpSpPr bwMode="auto">
          <a:xfrm>
            <a:off x="297104" y="4521916"/>
            <a:ext cx="9298537" cy="1200330"/>
            <a:chOff x="500034" y="3550035"/>
            <a:chExt cx="7950991" cy="1088481"/>
          </a:xfrm>
        </p:grpSpPr>
        <p:sp>
          <p:nvSpPr>
            <p:cNvPr id="10" name="11 Metin kutusu"/>
            <p:cNvSpPr txBox="1">
              <a:spLocks noChangeArrowheads="1"/>
            </p:cNvSpPr>
            <p:nvPr/>
          </p:nvSpPr>
          <p:spPr bwMode="auto">
            <a:xfrm>
              <a:off x="1378662" y="3550035"/>
              <a:ext cx="7072363" cy="1088481"/>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032277" eaLnBrk="1" hangingPunct="1">
                <a:defRPr/>
              </a:pPr>
              <a:r>
                <a:rPr lang="tr-TR"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Meslek lisesi mezunlarına geçen seneki alan odaklı </a:t>
              </a:r>
              <a:r>
                <a:rPr lang="tr-TR" sz="2400" b="1"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önlisans</a:t>
              </a:r>
              <a:r>
                <a:rPr lang="tr-TR"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 programlarda ek puan  uygulamasına devam edecektir.</a:t>
              </a:r>
            </a:p>
          </p:txBody>
        </p:sp>
        <p:pic>
          <p:nvPicPr>
            <p:cNvPr id="11" name="12 Resim" descr="400_F_8370856_8yZPwNGUlz1Gxj7eIvNYJsX6sc3nkJGj.jpg"/>
            <p:cNvPicPr>
              <a:picLocks noChangeAspect="1"/>
            </p:cNvPicPr>
            <p:nvPr/>
          </p:nvPicPr>
          <p:blipFill>
            <a:blip r:embed="rId2">
              <a:extLst/>
            </a:blip>
            <a:srcRect/>
            <a:stretch>
              <a:fillRect/>
            </a:stretch>
          </p:blipFill>
          <p:spPr bwMode="auto">
            <a:xfrm>
              <a:off x="500034" y="3714752"/>
              <a:ext cx="690731" cy="6907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12" name="20 Grup"/>
          <p:cNvGrpSpPr>
            <a:grpSpLocks/>
          </p:cNvGrpSpPr>
          <p:nvPr/>
        </p:nvGrpSpPr>
        <p:grpSpPr bwMode="auto">
          <a:xfrm>
            <a:off x="498811" y="6701757"/>
            <a:ext cx="9029169" cy="703231"/>
            <a:chOff x="571472" y="5143512"/>
            <a:chExt cx="7849076" cy="637718"/>
          </a:xfrm>
        </p:grpSpPr>
        <p:sp>
          <p:nvSpPr>
            <p:cNvPr id="13" name="13 Metin kutusu"/>
            <p:cNvSpPr txBox="1">
              <a:spLocks noChangeArrowheads="1"/>
            </p:cNvSpPr>
            <p:nvPr/>
          </p:nvSpPr>
          <p:spPr bwMode="auto">
            <a:xfrm>
              <a:off x="1348186" y="5145688"/>
              <a:ext cx="7072362" cy="418656"/>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032277" eaLnBrk="1" hangingPunct="1">
                <a:defRPr/>
              </a:pPr>
              <a:r>
                <a:rPr lang="tr-TR"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OBP 250 – 500 aralığında hesaplanacak.</a:t>
              </a:r>
            </a:p>
          </p:txBody>
        </p:sp>
        <p:pic>
          <p:nvPicPr>
            <p:cNvPr id="14" name="18 Resim" descr="400_F_8370856_8yZPwNGUlz1Gxj7eIvNYJsX6sc3nkJGj.jpg"/>
            <p:cNvPicPr>
              <a:picLocks noChangeAspect="1"/>
            </p:cNvPicPr>
            <p:nvPr/>
          </p:nvPicPr>
          <p:blipFill>
            <a:blip r:embed="rId3" cstate="print">
              <a:extLst/>
            </a:blip>
            <a:srcRect/>
            <a:stretch>
              <a:fillRect/>
            </a:stretch>
          </p:blipFill>
          <p:spPr bwMode="auto">
            <a:xfrm>
              <a:off x="571472" y="5143512"/>
              <a:ext cx="637718" cy="6377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sp>
        <p:nvSpPr>
          <p:cNvPr id="15" name="3 Metin kutusu"/>
          <p:cNvSpPr txBox="1"/>
          <p:nvPr/>
        </p:nvSpPr>
        <p:spPr>
          <a:xfrm>
            <a:off x="9939045" y="310704"/>
            <a:ext cx="668305" cy="6906643"/>
          </a:xfrm>
          <a:prstGeom prst="rect">
            <a:avLst/>
          </a:prstGeom>
          <a:noFill/>
        </p:spPr>
        <p:txBody>
          <a:bodyPr lIns="103224" tIns="51614" rIns="103224" bIns="51614">
            <a:spAutoFit/>
          </a:bodyPr>
          <a:lstStyle/>
          <a:p>
            <a:pPr algn="ctr" defTabSz="1032277">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2277">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2277">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2277">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2277">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pic>
        <p:nvPicPr>
          <p:cNvPr id="23559" name="Picture 2"/>
          <p:cNvPicPr>
            <a:picLocks noChangeAspect="1" noChangeArrowheads="1"/>
          </p:cNvPicPr>
          <p:nvPr/>
        </p:nvPicPr>
        <p:blipFill>
          <a:blip r:embed="rId4"/>
          <a:srcRect/>
          <a:stretch>
            <a:fillRect/>
          </a:stretch>
        </p:blipFill>
        <p:spPr bwMode="auto">
          <a:xfrm>
            <a:off x="126241" y="75386"/>
            <a:ext cx="9661190" cy="1284517"/>
          </a:xfrm>
          <a:prstGeom prst="rect">
            <a:avLst/>
          </a:prstGeom>
          <a:noFill/>
          <a:ln w="9525">
            <a:noFill/>
            <a:miter lim="800000"/>
            <a:headEnd/>
            <a:tailEnd/>
          </a:ln>
        </p:spPr>
      </p:pic>
      <p:grpSp>
        <p:nvGrpSpPr>
          <p:cNvPr id="20" name="12 Grup"/>
          <p:cNvGrpSpPr>
            <a:grpSpLocks/>
          </p:cNvGrpSpPr>
          <p:nvPr/>
        </p:nvGrpSpPr>
        <p:grpSpPr bwMode="auto">
          <a:xfrm>
            <a:off x="332840" y="2322519"/>
            <a:ext cx="9448278" cy="830997"/>
            <a:chOff x="325793" y="4473181"/>
            <a:chExt cx="7997301" cy="753595"/>
          </a:xfrm>
        </p:grpSpPr>
        <p:sp>
          <p:nvSpPr>
            <p:cNvPr id="21" name="5 Metin kutusu"/>
            <p:cNvSpPr txBox="1">
              <a:spLocks noChangeArrowheads="1"/>
            </p:cNvSpPr>
            <p:nvPr/>
          </p:nvSpPr>
          <p:spPr bwMode="auto">
            <a:xfrm>
              <a:off x="1250732" y="4473181"/>
              <a:ext cx="7072362" cy="753595"/>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032277" eaLnBrk="1" hangingPunct="1">
                <a:defRPr/>
              </a:pPr>
              <a:r>
                <a:rPr lang="tr-TR" sz="2400" b="1"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TYT’de</a:t>
              </a:r>
              <a:r>
                <a:rPr lang="tr-TR"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 1 puan, </a:t>
              </a:r>
              <a:r>
                <a:rPr lang="tr-TR" sz="2400" b="1"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YKS’de</a:t>
              </a:r>
              <a:r>
                <a:rPr lang="tr-TR"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 4 puan(Sözel-Sayısal-Eşit Ağırlık-Dil) türü hesaplanacaktır.</a:t>
              </a:r>
            </a:p>
          </p:txBody>
        </p:sp>
        <p:pic>
          <p:nvPicPr>
            <p:cNvPr id="22" name="8 Resim" descr="400_F_8370856_8yZPwNGUlz1Gxj7eIvNYJsX6sc3nkJGj.jpg"/>
            <p:cNvPicPr>
              <a:picLocks noChangeAspect="1"/>
            </p:cNvPicPr>
            <p:nvPr/>
          </p:nvPicPr>
          <p:blipFill>
            <a:blip r:embed="rId5" cstate="print">
              <a:extLst/>
            </a:blip>
            <a:srcRect/>
            <a:stretch>
              <a:fillRect/>
            </a:stretch>
          </p:blipFill>
          <p:spPr bwMode="auto">
            <a:xfrm>
              <a:off x="325793" y="4573316"/>
              <a:ext cx="653460" cy="6534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23" name="21 Grup"/>
          <p:cNvGrpSpPr>
            <a:grpSpLocks/>
          </p:cNvGrpSpPr>
          <p:nvPr/>
        </p:nvGrpSpPr>
        <p:grpSpPr bwMode="auto">
          <a:xfrm>
            <a:off x="464998" y="5791871"/>
            <a:ext cx="9198263" cy="831316"/>
            <a:chOff x="513316" y="4234668"/>
            <a:chExt cx="7865249" cy="753853"/>
          </a:xfrm>
        </p:grpSpPr>
        <p:sp>
          <p:nvSpPr>
            <p:cNvPr id="24" name="11 Metin kutusu"/>
            <p:cNvSpPr txBox="1">
              <a:spLocks noChangeArrowheads="1"/>
            </p:cNvSpPr>
            <p:nvPr/>
          </p:nvSpPr>
          <p:spPr bwMode="auto">
            <a:xfrm>
              <a:off x="1306202" y="4234957"/>
              <a:ext cx="7072363" cy="753564"/>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032277" eaLnBrk="1" hangingPunct="1">
                <a:defRPr/>
              </a:pPr>
              <a:r>
                <a:rPr lang="tr-TR"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TYT ve YKS de puanlar 100 – 500 aralığında hesa</a:t>
              </a:r>
              <a:r>
                <a:rPr lang="tr-TR" sz="240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p</a:t>
              </a:r>
              <a:r>
                <a:rPr lang="tr-TR"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lanacak. </a:t>
              </a:r>
            </a:p>
          </p:txBody>
        </p:sp>
        <p:pic>
          <p:nvPicPr>
            <p:cNvPr id="25" name="12 Resim" descr="400_F_8370856_8yZPwNGUlz1Gxj7eIvNYJsX6sc3nkJGj.jpg"/>
            <p:cNvPicPr>
              <a:picLocks noChangeAspect="1"/>
            </p:cNvPicPr>
            <p:nvPr/>
          </p:nvPicPr>
          <p:blipFill>
            <a:blip r:embed="rId6" cstate="print">
              <a:extLst/>
            </a:blip>
            <a:srcRect/>
            <a:stretch>
              <a:fillRect/>
            </a:stretch>
          </p:blipFill>
          <p:spPr bwMode="auto">
            <a:xfrm>
              <a:off x="513316" y="4234668"/>
              <a:ext cx="595376" cy="595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spTree>
    <p:extLst>
      <p:ext uri="{BB962C8B-B14F-4D97-AF65-F5344CB8AC3E}">
        <p14:creationId xmlns:p14="http://schemas.microsoft.com/office/powerpoint/2010/main" xmlns="" val="310248814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9 Grup"/>
          <p:cNvGrpSpPr>
            <a:grpSpLocks/>
          </p:cNvGrpSpPr>
          <p:nvPr/>
        </p:nvGrpSpPr>
        <p:grpSpPr bwMode="auto">
          <a:xfrm>
            <a:off x="167454" y="2659713"/>
            <a:ext cx="9536491" cy="1446550"/>
            <a:chOff x="388915" y="760381"/>
            <a:chExt cx="7358507" cy="1313606"/>
          </a:xfrm>
        </p:grpSpPr>
        <p:sp>
          <p:nvSpPr>
            <p:cNvPr id="7175" name="1 Metin kutusu"/>
            <p:cNvSpPr txBox="1">
              <a:spLocks noChangeArrowheads="1"/>
            </p:cNvSpPr>
            <p:nvPr/>
          </p:nvSpPr>
          <p:spPr bwMode="auto">
            <a:xfrm>
              <a:off x="1325215" y="760381"/>
              <a:ext cx="6422207" cy="1313606"/>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032277" eaLnBrk="1" hangingPunct="1">
                <a:defRPr/>
              </a:pPr>
              <a:r>
                <a:rPr lang="tr-TR" sz="2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Adaylar isterse </a:t>
              </a:r>
              <a:r>
                <a:rPr lang="tr-TR" sz="2200" u="sng"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iki sene boyunca TYT puanı kullanarak </a:t>
              </a:r>
              <a:r>
                <a:rPr lang="tr-TR" sz="2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sonraki yıl ilk aşamaya girmeyebilirler. İkinci yıl girdi ve daha düşük bir puan alması durumunda, istediği puanla müracaat eder.</a:t>
              </a:r>
            </a:p>
          </p:txBody>
        </p:sp>
        <p:pic>
          <p:nvPicPr>
            <p:cNvPr id="7176" name="2 Resim" descr="400_F_8370856_8yZPwNGUlz1Gxj7eIvNYJsX6sc3nkJGj.jpg"/>
            <p:cNvPicPr>
              <a:picLocks noChangeAspect="1"/>
            </p:cNvPicPr>
            <p:nvPr/>
          </p:nvPicPr>
          <p:blipFill>
            <a:blip r:embed="rId2">
              <a:extLst/>
            </a:blip>
            <a:srcRect/>
            <a:stretch>
              <a:fillRect/>
            </a:stretch>
          </p:blipFill>
          <p:spPr bwMode="auto">
            <a:xfrm>
              <a:off x="388915" y="1086615"/>
              <a:ext cx="772933" cy="7729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3" name="12 Grup"/>
          <p:cNvGrpSpPr>
            <a:grpSpLocks/>
          </p:cNvGrpSpPr>
          <p:nvPr/>
        </p:nvGrpSpPr>
        <p:grpSpPr bwMode="auto">
          <a:xfrm>
            <a:off x="126297" y="5569989"/>
            <a:ext cx="9544057" cy="1785104"/>
            <a:chOff x="357158" y="4161252"/>
            <a:chExt cx="8078370" cy="4931574"/>
          </a:xfrm>
        </p:grpSpPr>
        <p:sp>
          <p:nvSpPr>
            <p:cNvPr id="7173" name="5 Metin kutusu"/>
            <p:cNvSpPr txBox="1">
              <a:spLocks noChangeArrowheads="1"/>
            </p:cNvSpPr>
            <p:nvPr/>
          </p:nvSpPr>
          <p:spPr bwMode="auto">
            <a:xfrm>
              <a:off x="1363166" y="4161252"/>
              <a:ext cx="7072362" cy="4931574"/>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032277" eaLnBrk="1" hangingPunct="1">
                <a:defRPr/>
              </a:pPr>
              <a:r>
                <a:rPr lang="tr-TR" sz="2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Adayların, sınava girenler içindeki başarı sırası referans alınarak, aldıkları puan takip eden yıldaki bu başarı sıralamasının karşılığına gelen puana dönüştürülecektir. Bu şekilde farklı yıllarda sınava giren adaylar için hak kaybının önüne geçilerek adil bir puanlama yapılmış olacaktır.</a:t>
              </a:r>
            </a:p>
          </p:txBody>
        </p:sp>
        <p:pic>
          <p:nvPicPr>
            <p:cNvPr id="7174" name="8 Resim" descr="400_F_8370856_8yZPwNGUlz1Gxj7eIvNYJsX6sc3nkJGj.jpg"/>
            <p:cNvPicPr>
              <a:picLocks noChangeAspect="1"/>
            </p:cNvPicPr>
            <p:nvPr/>
          </p:nvPicPr>
          <p:blipFill>
            <a:blip r:embed="rId2">
              <a:extLst/>
            </a:blip>
            <a:srcRect/>
            <a:stretch>
              <a:fillRect/>
            </a:stretch>
          </p:blipFill>
          <p:spPr bwMode="auto">
            <a:xfrm>
              <a:off x="357158" y="5143506"/>
              <a:ext cx="785818" cy="29503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sp>
        <p:nvSpPr>
          <p:cNvPr id="23555" name="1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3D4113-4CF1-4510-82D0-993996B0349C}" type="slidenum">
              <a:rPr lang="tr-TR" smtClean="0">
                <a:solidFill>
                  <a:prstClr val="black"/>
                </a:solidFill>
                <a:latin typeface="Arial" charset="0"/>
                <a:cs typeface="Arial" charset="0"/>
              </a:rPr>
              <a:pPr fontAlgn="base">
                <a:spcBef>
                  <a:spcPct val="0"/>
                </a:spcBef>
                <a:spcAft>
                  <a:spcPct val="0"/>
                </a:spcAft>
              </a:pPr>
              <a:t>7</a:t>
            </a:fld>
            <a:endParaRPr lang="tr-TR" smtClean="0">
              <a:solidFill>
                <a:prstClr val="black"/>
              </a:solidFill>
              <a:latin typeface="Arial" charset="0"/>
              <a:cs typeface="Arial" charset="0"/>
            </a:endParaRPr>
          </a:p>
        </p:txBody>
      </p:sp>
      <p:sp>
        <p:nvSpPr>
          <p:cNvPr id="15" name="3 Metin kutusu"/>
          <p:cNvSpPr txBox="1"/>
          <p:nvPr/>
        </p:nvSpPr>
        <p:spPr>
          <a:xfrm>
            <a:off x="9939045" y="310704"/>
            <a:ext cx="668305" cy="6906643"/>
          </a:xfrm>
          <a:prstGeom prst="rect">
            <a:avLst/>
          </a:prstGeom>
          <a:noFill/>
        </p:spPr>
        <p:txBody>
          <a:bodyPr lIns="103224" tIns="51614" rIns="103224" bIns="51614">
            <a:spAutoFit/>
          </a:bodyPr>
          <a:lstStyle/>
          <a:p>
            <a:pPr algn="ctr" defTabSz="1032277">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 </a:t>
            </a:r>
          </a:p>
          <a:p>
            <a:pPr algn="ctr" defTabSz="1032277">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2277">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2277">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2277">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pic>
        <p:nvPicPr>
          <p:cNvPr id="23559" name="Picture 2"/>
          <p:cNvPicPr>
            <a:picLocks noChangeAspect="1" noChangeArrowheads="1"/>
          </p:cNvPicPr>
          <p:nvPr/>
        </p:nvPicPr>
        <p:blipFill>
          <a:blip r:embed="rId3"/>
          <a:srcRect/>
          <a:stretch>
            <a:fillRect/>
          </a:stretch>
        </p:blipFill>
        <p:spPr bwMode="auto">
          <a:xfrm>
            <a:off x="126241" y="287161"/>
            <a:ext cx="9661190" cy="1208317"/>
          </a:xfrm>
          <a:prstGeom prst="rect">
            <a:avLst/>
          </a:prstGeom>
          <a:noFill/>
          <a:ln w="9525">
            <a:noFill/>
            <a:miter lim="800000"/>
            <a:headEnd/>
            <a:tailEnd/>
          </a:ln>
        </p:spPr>
      </p:pic>
      <p:grpSp>
        <p:nvGrpSpPr>
          <p:cNvPr id="17" name="12 Grup"/>
          <p:cNvGrpSpPr>
            <a:grpSpLocks/>
          </p:cNvGrpSpPr>
          <p:nvPr/>
        </p:nvGrpSpPr>
        <p:grpSpPr bwMode="auto">
          <a:xfrm>
            <a:off x="283626" y="1495427"/>
            <a:ext cx="9420261" cy="1107996"/>
            <a:chOff x="341205" y="4935696"/>
            <a:chExt cx="7973587" cy="1004792"/>
          </a:xfrm>
        </p:grpSpPr>
        <p:sp>
          <p:nvSpPr>
            <p:cNvPr id="18" name="5 Metin kutusu"/>
            <p:cNvSpPr txBox="1">
              <a:spLocks noChangeArrowheads="1"/>
            </p:cNvSpPr>
            <p:nvPr/>
          </p:nvSpPr>
          <p:spPr bwMode="auto">
            <a:xfrm>
              <a:off x="1242430" y="4935696"/>
              <a:ext cx="7072362" cy="1004792"/>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032277" eaLnBrk="1" hangingPunct="1">
                <a:defRPr/>
              </a:pPr>
              <a:r>
                <a:rPr lang="tr-TR" sz="2200" b="1"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TYT’de</a:t>
              </a:r>
              <a:r>
                <a:rPr lang="tr-TR" sz="2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 </a:t>
              </a:r>
              <a:r>
                <a:rPr lang="tr-TR" sz="2200" b="1" u="sng"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Tek sınav </a:t>
              </a:r>
              <a:r>
                <a:rPr lang="tr-TR" sz="2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1 puan türü(TYT-Puanı), </a:t>
              </a:r>
              <a:r>
                <a:rPr lang="tr-TR" sz="2200" b="1"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YKS’de</a:t>
              </a:r>
              <a:r>
                <a:rPr lang="tr-TR" sz="2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 ikinci aşamada Dil sınavı dışında </a:t>
              </a:r>
              <a:r>
                <a:rPr lang="tr-TR" sz="2200" b="1" u="sng"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Tek sınav </a:t>
              </a:r>
              <a:r>
                <a:rPr lang="tr-TR" sz="2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3 puan türü hesaplanacaktır.</a:t>
              </a:r>
            </a:p>
          </p:txBody>
        </p:sp>
        <p:pic>
          <p:nvPicPr>
            <p:cNvPr id="19" name="8 Resim" descr="400_F_8370856_8yZPwNGUlz1Gxj7eIvNYJsX6sc3nkJGj.jpg"/>
            <p:cNvPicPr>
              <a:picLocks noChangeAspect="1"/>
            </p:cNvPicPr>
            <p:nvPr/>
          </p:nvPicPr>
          <p:blipFill>
            <a:blip r:embed="rId2">
              <a:extLst/>
            </a:blip>
            <a:srcRect/>
            <a:stretch>
              <a:fillRect/>
            </a:stretch>
          </p:blipFill>
          <p:spPr bwMode="auto">
            <a:xfrm>
              <a:off x="341205" y="4939706"/>
              <a:ext cx="714659" cy="7146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20" name="12 Grup"/>
          <p:cNvGrpSpPr>
            <a:grpSpLocks/>
          </p:cNvGrpSpPr>
          <p:nvPr/>
        </p:nvGrpSpPr>
        <p:grpSpPr bwMode="auto">
          <a:xfrm>
            <a:off x="255608" y="4123441"/>
            <a:ext cx="9448280" cy="1446550"/>
            <a:chOff x="325792" y="4364922"/>
            <a:chExt cx="7997302" cy="1311814"/>
          </a:xfrm>
        </p:grpSpPr>
        <p:sp>
          <p:nvSpPr>
            <p:cNvPr id="21" name="5 Metin kutusu"/>
            <p:cNvSpPr txBox="1">
              <a:spLocks noChangeArrowheads="1"/>
            </p:cNvSpPr>
            <p:nvPr/>
          </p:nvSpPr>
          <p:spPr bwMode="auto">
            <a:xfrm>
              <a:off x="1250732" y="4364922"/>
              <a:ext cx="7072362" cy="1311814"/>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032277" eaLnBrk="1" hangingPunct="1">
                <a:defRPr/>
              </a:pPr>
              <a:r>
                <a:rPr lang="tr-TR" sz="2200" b="1"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TYT’den</a:t>
              </a:r>
              <a:r>
                <a:rPr lang="tr-TR" sz="2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pitchFamily="34" charset="0"/>
                </a:rPr>
                <a:t> 200 ve üzeri puan almış bir aday o sene bir yere yerleştirilmiş ama kayıt yaptırmamışsa, bir sonraki sene TYT puanını kullanabilir ama yıllardır olduğu gibi puan kesintisine uğrar.</a:t>
              </a:r>
            </a:p>
          </p:txBody>
        </p:sp>
        <p:pic>
          <p:nvPicPr>
            <p:cNvPr id="22" name="8 Resim" descr="400_F_8370856_8yZPwNGUlz1Gxj7eIvNYJsX6sc3nkJGj.jpg"/>
            <p:cNvPicPr>
              <a:picLocks noChangeAspect="1"/>
            </p:cNvPicPr>
            <p:nvPr/>
          </p:nvPicPr>
          <p:blipFill>
            <a:blip r:embed="rId2">
              <a:extLst/>
            </a:blip>
            <a:srcRect/>
            <a:stretch>
              <a:fillRect/>
            </a:stretch>
          </p:blipFill>
          <p:spPr bwMode="auto">
            <a:xfrm>
              <a:off x="325792" y="4835632"/>
              <a:ext cx="698547" cy="6985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spTree>
    <p:extLst>
      <p:ext uri="{BB962C8B-B14F-4D97-AF65-F5344CB8AC3E}">
        <p14:creationId xmlns:p14="http://schemas.microsoft.com/office/powerpoint/2010/main" xmlns="" val="173653203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1 Metin kutusu"/>
          <p:cNvSpPr txBox="1"/>
          <p:nvPr/>
        </p:nvSpPr>
        <p:spPr>
          <a:xfrm>
            <a:off x="294139" y="2113894"/>
            <a:ext cx="6231492" cy="1803209"/>
          </a:xfrm>
          <a:prstGeom prst="rect">
            <a:avLst/>
          </a:prstGeom>
          <a:ln/>
        </p:spPr>
        <p:style>
          <a:lnRef idx="3">
            <a:schemeClr val="lt1"/>
          </a:lnRef>
          <a:fillRef idx="1">
            <a:schemeClr val="accent6"/>
          </a:fillRef>
          <a:effectRef idx="1">
            <a:schemeClr val="accent6"/>
          </a:effectRef>
          <a:fontRef idx="minor">
            <a:schemeClr val="lt1"/>
          </a:fontRef>
        </p:style>
        <p:txBody>
          <a:bodyPr lIns="103270" tIns="51637" rIns="103270" bIns="51637">
            <a:spAutoFit/>
          </a:bodyPr>
          <a:lstStyle/>
          <a:p>
            <a:pPr marL="387246" indent="-387246" algn="just" defTabSz="1032735" fontAlgn="base">
              <a:lnSpc>
                <a:spcPct val="80000"/>
              </a:lnSpc>
              <a:spcBef>
                <a:spcPct val="20000"/>
              </a:spcBef>
              <a:spcAft>
                <a:spcPct val="0"/>
              </a:spcAft>
              <a:buClr>
                <a:srgbClr val="003366"/>
              </a:buClr>
              <a:buFont typeface="Wingdings" pitchFamily="2" charset="2"/>
              <a:buChar char="w"/>
              <a:defRPr/>
            </a:pPr>
            <a:r>
              <a:rPr lang="tr-TR" sz="2300" kern="0" dirty="0">
                <a:solidFill>
                  <a:srgbClr val="000000"/>
                </a:solidFill>
                <a:latin typeface="Times New Roman"/>
                <a:cs typeface="Times New Roman"/>
              </a:rPr>
              <a:t>Ortaöğretim Başarı Puanı (OBP) Değer Aralıkları 250-500 olacaktır. OBP, </a:t>
            </a:r>
            <a:r>
              <a:rPr lang="tr-TR" sz="23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Türkiye geneli değerlendirmeye esas alınarak, </a:t>
            </a:r>
            <a:r>
              <a:rPr lang="tr-TR" sz="2300" kern="0" dirty="0">
                <a:solidFill>
                  <a:srgbClr val="000000"/>
                </a:solidFill>
                <a:latin typeface="Times New Roman"/>
                <a:cs typeface="Times New Roman"/>
              </a:rPr>
              <a:t>ortaöğretim bitirme </a:t>
            </a:r>
            <a:r>
              <a:rPr lang="tr-TR" sz="23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notları (100 üzerinden diploma notu) 5 ile çarpılarak </a:t>
            </a:r>
            <a:r>
              <a:rPr lang="tr-TR" sz="2300" kern="0" dirty="0">
                <a:solidFill>
                  <a:srgbClr val="000000"/>
                </a:solidFill>
                <a:latin typeface="Times New Roman"/>
                <a:cs typeface="Times New Roman"/>
              </a:rPr>
              <a:t>Ortaöğretim Başarı Puanına (OBP) dönüştürülecektir. </a:t>
            </a:r>
          </a:p>
        </p:txBody>
      </p:sp>
      <p:sp>
        <p:nvSpPr>
          <p:cNvPr id="3" name="2 Metin kutusu"/>
          <p:cNvSpPr txBox="1"/>
          <p:nvPr/>
        </p:nvSpPr>
        <p:spPr>
          <a:xfrm>
            <a:off x="258054" y="4098343"/>
            <a:ext cx="6267521" cy="953746"/>
          </a:xfrm>
          <a:prstGeom prst="rect">
            <a:avLst/>
          </a:prstGeom>
          <a:ln/>
        </p:spPr>
        <p:style>
          <a:lnRef idx="3">
            <a:schemeClr val="lt1"/>
          </a:lnRef>
          <a:fillRef idx="1">
            <a:schemeClr val="accent6"/>
          </a:fillRef>
          <a:effectRef idx="1">
            <a:schemeClr val="accent6"/>
          </a:effectRef>
          <a:fontRef idx="minor">
            <a:schemeClr val="lt1"/>
          </a:fontRef>
        </p:style>
        <p:txBody>
          <a:bodyPr lIns="103270" tIns="51637" rIns="103270" bIns="51637">
            <a:spAutoFit/>
          </a:bodyPr>
          <a:lstStyle/>
          <a:p>
            <a:pPr marL="387246" indent="-387246" defTabSz="1032735" fontAlgn="base">
              <a:lnSpc>
                <a:spcPct val="80000"/>
              </a:lnSpc>
              <a:spcBef>
                <a:spcPct val="20000"/>
              </a:spcBef>
              <a:spcAft>
                <a:spcPct val="0"/>
              </a:spcAft>
              <a:buClr>
                <a:srgbClr val="003366"/>
              </a:buClr>
              <a:buFont typeface="Wingdings" pitchFamily="2" charset="2"/>
              <a:buChar char="w"/>
              <a:defRPr/>
            </a:pPr>
            <a:r>
              <a:rPr lang="tr-TR" sz="2300" kern="0" dirty="0">
                <a:solidFill>
                  <a:srgbClr val="000000"/>
                </a:solidFill>
                <a:latin typeface="Times New Roman"/>
                <a:cs typeface="Times New Roman"/>
              </a:rPr>
              <a:t>Daha sonra bu OBP, herkes için tek katsayı olarak kullanılan  </a:t>
            </a:r>
            <a:r>
              <a:rPr lang="tr-TR" sz="2300" b="1" kern="0" dirty="0">
                <a:solidFill>
                  <a:srgbClr val="008000"/>
                </a:solidFill>
                <a:latin typeface="Times New Roman"/>
                <a:cs typeface="Times New Roman"/>
              </a:rPr>
              <a:t>0.12 katsayısı ile çarpılarak</a:t>
            </a:r>
            <a:r>
              <a:rPr lang="tr-TR" sz="2300" kern="0" dirty="0">
                <a:solidFill>
                  <a:srgbClr val="000000"/>
                </a:solidFill>
                <a:latin typeface="Times New Roman"/>
                <a:cs typeface="Times New Roman"/>
              </a:rPr>
              <a:t> okuldan gelecek net puan hesaplanacaktır.</a:t>
            </a:r>
          </a:p>
        </p:txBody>
      </p:sp>
      <p:sp>
        <p:nvSpPr>
          <p:cNvPr id="4" name="3 Metin kutusu"/>
          <p:cNvSpPr txBox="1"/>
          <p:nvPr/>
        </p:nvSpPr>
        <p:spPr>
          <a:xfrm>
            <a:off x="258054" y="5449872"/>
            <a:ext cx="6267521" cy="1236900"/>
          </a:xfrm>
          <a:prstGeom prst="rect">
            <a:avLst/>
          </a:prstGeom>
        </p:spPr>
        <p:style>
          <a:lnRef idx="3">
            <a:schemeClr val="lt1"/>
          </a:lnRef>
          <a:fillRef idx="1">
            <a:schemeClr val="accent6"/>
          </a:fillRef>
          <a:effectRef idx="1">
            <a:schemeClr val="accent6"/>
          </a:effectRef>
          <a:fontRef idx="minor">
            <a:schemeClr val="lt1"/>
          </a:fontRef>
        </p:style>
        <p:txBody>
          <a:bodyPr lIns="103270" tIns="51637" rIns="103270" bIns="51637">
            <a:spAutoFit/>
          </a:bodyPr>
          <a:lstStyle/>
          <a:p>
            <a:pPr marL="387246" indent="-387246" algn="ctr" defTabSz="1032735" fontAlgn="base">
              <a:lnSpc>
                <a:spcPct val="80000"/>
              </a:lnSpc>
              <a:spcBef>
                <a:spcPct val="20000"/>
              </a:spcBef>
              <a:spcAft>
                <a:spcPct val="0"/>
              </a:spcAft>
              <a:buClr>
                <a:srgbClr val="003366"/>
              </a:buClr>
              <a:buFont typeface="Wingdings" pitchFamily="2" charset="2"/>
              <a:buChar char="w"/>
              <a:defRPr/>
            </a:pPr>
            <a:r>
              <a:rPr lang="tr-TR" sz="2300" kern="0" dirty="0">
                <a:solidFill>
                  <a:srgbClr val="000000"/>
                </a:solidFill>
                <a:latin typeface="Times New Roman"/>
                <a:cs typeface="Times New Roman"/>
              </a:rPr>
              <a:t>Sonuç olarak </a:t>
            </a:r>
            <a:r>
              <a:rPr lang="tr-TR" sz="2300" b="1" kern="0" dirty="0">
                <a:solidFill>
                  <a:srgbClr val="162D9E"/>
                </a:solidFill>
                <a:latin typeface="Times New Roman"/>
                <a:cs typeface="Times New Roman"/>
              </a:rPr>
              <a:t>en düşük notlara sahip </a:t>
            </a:r>
            <a:r>
              <a:rPr lang="tr-TR" sz="2300" b="1" kern="0" dirty="0">
                <a:solidFill>
                  <a:srgbClr val="000000"/>
                </a:solidFill>
                <a:latin typeface="Times New Roman"/>
                <a:cs typeface="Times New Roman"/>
              </a:rPr>
              <a:t>bir öğrenciye okuldan</a:t>
            </a:r>
            <a:r>
              <a:rPr lang="tr-TR" sz="2300" kern="0" dirty="0">
                <a:solidFill>
                  <a:srgbClr val="000000"/>
                </a:solidFill>
                <a:latin typeface="Times New Roman"/>
                <a:cs typeface="Times New Roman"/>
              </a:rPr>
              <a:t> </a:t>
            </a:r>
            <a:r>
              <a:rPr lang="tr-TR" sz="2300" b="1" kern="0" dirty="0">
                <a:solidFill>
                  <a:srgbClr val="002060"/>
                </a:solidFill>
                <a:effectLst>
                  <a:outerShdw blurRad="38100" dist="38100" dir="2700000" algn="tl">
                    <a:srgbClr val="000000">
                      <a:alpha val="43137"/>
                    </a:srgbClr>
                  </a:outerShdw>
                </a:effectLst>
                <a:latin typeface="Times New Roman"/>
                <a:cs typeface="Times New Roman"/>
              </a:rPr>
              <a:t>30 puan </a:t>
            </a:r>
            <a:r>
              <a:rPr lang="tr-TR" sz="2300" kern="0" dirty="0">
                <a:solidFill>
                  <a:srgbClr val="000000"/>
                </a:solidFill>
                <a:latin typeface="Times New Roman"/>
                <a:cs typeface="Times New Roman"/>
              </a:rPr>
              <a:t>gelirken                (0.12 x 250=30)</a:t>
            </a:r>
            <a:r>
              <a:rPr lang="tr-TR" sz="2300" b="1" kern="0" dirty="0">
                <a:solidFill>
                  <a:srgbClr val="162D9E"/>
                </a:solidFill>
                <a:latin typeface="Times New Roman"/>
                <a:cs typeface="Times New Roman"/>
              </a:rPr>
              <a:t>en yüksek </a:t>
            </a:r>
            <a:r>
              <a:rPr lang="tr-TR" sz="2300" b="1" kern="0" dirty="0" err="1">
                <a:solidFill>
                  <a:srgbClr val="162D9E"/>
                </a:solidFill>
                <a:latin typeface="Times New Roman"/>
                <a:cs typeface="Times New Roman"/>
              </a:rPr>
              <a:t>OBP’ye</a:t>
            </a:r>
            <a:r>
              <a:rPr lang="tr-TR" sz="2300" b="1" kern="0" dirty="0">
                <a:solidFill>
                  <a:srgbClr val="162D9E"/>
                </a:solidFill>
                <a:latin typeface="Times New Roman"/>
                <a:cs typeface="Times New Roman"/>
              </a:rPr>
              <a:t> sahip </a:t>
            </a:r>
            <a:r>
              <a:rPr lang="tr-TR" sz="2300" b="1" kern="0" dirty="0">
                <a:solidFill>
                  <a:srgbClr val="000000"/>
                </a:solidFill>
                <a:latin typeface="Times New Roman"/>
                <a:cs typeface="Times New Roman"/>
              </a:rPr>
              <a:t>öğrenciye </a:t>
            </a:r>
            <a:r>
              <a:rPr lang="tr-TR" sz="2300" b="1" kern="0" dirty="0">
                <a:solidFill>
                  <a:srgbClr val="002060"/>
                </a:solidFill>
                <a:effectLst>
                  <a:outerShdw blurRad="38100" dist="38100" dir="2700000" algn="tl">
                    <a:srgbClr val="000000">
                      <a:alpha val="43137"/>
                    </a:srgbClr>
                  </a:outerShdw>
                </a:effectLst>
                <a:latin typeface="Times New Roman"/>
                <a:cs typeface="Times New Roman"/>
              </a:rPr>
              <a:t>60 puan </a:t>
            </a:r>
            <a:r>
              <a:rPr lang="tr-TR" sz="2300" kern="0" dirty="0">
                <a:solidFill>
                  <a:srgbClr val="000000"/>
                </a:solidFill>
                <a:latin typeface="Times New Roman"/>
                <a:cs typeface="Times New Roman"/>
              </a:rPr>
              <a:t>0.12 x 500= 60) gelecektir.</a:t>
            </a:r>
          </a:p>
        </p:txBody>
      </p:sp>
      <p:sp>
        <p:nvSpPr>
          <p:cNvPr id="5" name="Dikdörtgen 4"/>
          <p:cNvSpPr/>
          <p:nvPr/>
        </p:nvSpPr>
        <p:spPr>
          <a:xfrm>
            <a:off x="294141" y="1399287"/>
            <a:ext cx="9263029" cy="597775"/>
          </a:xfrm>
          <a:prstGeom prst="rect">
            <a:avLst/>
          </a:prstGeom>
        </p:spPr>
        <p:style>
          <a:lnRef idx="0">
            <a:schemeClr val="accent6"/>
          </a:lnRef>
          <a:fillRef idx="3">
            <a:schemeClr val="accent6"/>
          </a:fillRef>
          <a:effectRef idx="3">
            <a:schemeClr val="accent6"/>
          </a:effectRef>
          <a:fontRef idx="minor">
            <a:schemeClr val="lt1"/>
          </a:fontRef>
        </p:style>
        <p:txBody>
          <a:bodyPr lIns="103270" tIns="51637" rIns="103270" bIns="51637">
            <a:spAutoFit/>
          </a:bodyPr>
          <a:lstStyle/>
          <a:p>
            <a:pPr defTabSz="1032735">
              <a:defRPr/>
            </a:pPr>
            <a:r>
              <a:rPr lang="tr-TR" sz="3200" b="1" u="sng"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KATSAYI UYGULAMASI  VE  OBP HESAPLANMASI-1</a:t>
            </a:r>
          </a:p>
        </p:txBody>
      </p:sp>
      <p:sp>
        <p:nvSpPr>
          <p:cNvPr id="7" name="3 Metin kutusu"/>
          <p:cNvSpPr txBox="1"/>
          <p:nvPr/>
        </p:nvSpPr>
        <p:spPr>
          <a:xfrm>
            <a:off x="9939045" y="310636"/>
            <a:ext cx="668305" cy="6906688"/>
          </a:xfrm>
          <a:prstGeom prst="rect">
            <a:avLst/>
          </a:prstGeom>
          <a:noFill/>
        </p:spPr>
        <p:txBody>
          <a:bodyPr lIns="103270" tIns="51637" rIns="103270" bIns="51637">
            <a:spAutoFit/>
          </a:bodyPr>
          <a:lstStyle/>
          <a:p>
            <a:pPr algn="ctr" defTabSz="1032735">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YKS</a:t>
            </a:r>
          </a:p>
          <a:p>
            <a:pPr algn="ctr" defTabSz="1032735">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2735">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2735">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2735">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60628" y="2450436"/>
            <a:ext cx="2817813" cy="39980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41892708"/>
      </p:ext>
    </p:ext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Dikdörtgen 2"/>
          <p:cNvSpPr/>
          <p:nvPr/>
        </p:nvSpPr>
        <p:spPr>
          <a:xfrm>
            <a:off x="378348" y="1415703"/>
            <a:ext cx="8420936" cy="520831"/>
          </a:xfrm>
          <a:prstGeom prst="rect">
            <a:avLst/>
          </a:prstGeom>
        </p:spPr>
        <p:txBody>
          <a:bodyPr lIns="103325" tIns="51665" rIns="103325" bIns="51665">
            <a:spAutoFit/>
          </a:bodyPr>
          <a:lstStyle/>
          <a:p>
            <a:pPr defTabSz="1033285">
              <a:defRPr/>
            </a:pPr>
            <a:r>
              <a:rPr lang="tr-TR" sz="2700" b="1" u="sng"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örnek hesaplama (normal ve ek puanlı tablo)</a:t>
            </a:r>
          </a:p>
        </p:txBody>
      </p:sp>
      <p:sp>
        <p:nvSpPr>
          <p:cNvPr id="9" name="3 Metin kutusu"/>
          <p:cNvSpPr txBox="1"/>
          <p:nvPr/>
        </p:nvSpPr>
        <p:spPr>
          <a:xfrm>
            <a:off x="9939045" y="310636"/>
            <a:ext cx="668305" cy="6906744"/>
          </a:xfrm>
          <a:prstGeom prst="rect">
            <a:avLst/>
          </a:prstGeom>
          <a:noFill/>
        </p:spPr>
        <p:txBody>
          <a:bodyPr lIns="103325" tIns="51665" rIns="103325" bIns="51665">
            <a:spAutoFit/>
          </a:bodyPr>
          <a:lstStyle/>
          <a:p>
            <a:pPr algn="ctr" defTabSz="1033285">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TYT – YKS</a:t>
            </a:r>
          </a:p>
          <a:p>
            <a:pPr algn="ctr" defTabSz="1033285">
              <a:defRPr/>
            </a:pPr>
            <a:endPar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endParaRPr>
          </a:p>
          <a:p>
            <a:pPr algn="ctr" defTabSz="1033285">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B</a:t>
            </a:r>
          </a:p>
          <a:p>
            <a:pPr algn="ctr" defTabSz="1033285">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İ</a:t>
            </a:r>
          </a:p>
          <a:p>
            <a:pPr algn="ctr" defTabSz="1033285">
              <a:defRPr/>
            </a:pPr>
            <a:r>
              <a:rPr lang="tr-TR" sz="3400" b="1" spc="57"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Arial" pitchFamily="34" charset="0"/>
                <a:cs typeface="Arial" pitchFamily="34" charset="0"/>
              </a:rPr>
              <a:t>LGİ</a:t>
            </a:r>
          </a:p>
        </p:txBody>
      </p:sp>
      <p:pic>
        <p:nvPicPr>
          <p:cNvPr id="8" name="Resim 7" descr="ortaöğretim başarı puanı - obp"/>
          <p:cNvPicPr/>
          <p:nvPr/>
        </p:nvPicPr>
        <p:blipFill>
          <a:blip r:embed="rId3"/>
          <a:srcRect/>
          <a:stretch>
            <a:fillRect/>
          </a:stretch>
        </p:blipFill>
        <p:spPr bwMode="auto">
          <a:xfrm>
            <a:off x="293327" y="2034386"/>
            <a:ext cx="2948111" cy="4996383"/>
          </a:xfrm>
          <a:prstGeom prst="rect">
            <a:avLst/>
          </a:prstGeom>
          <a:ln>
            <a:noFill/>
          </a:ln>
          <a:effectLst>
            <a:outerShdw blurRad="292100" dist="139700" dir="2700000" algn="tl" rotWithShape="0">
              <a:srgbClr val="333333">
                <a:alpha val="65000"/>
              </a:srgbClr>
            </a:outerShdw>
          </a:effectLst>
        </p:spPr>
      </p:pic>
      <p:pic>
        <p:nvPicPr>
          <p:cNvPr id="10" name="Resim 9" descr="ortaöğretim başarı puanı - obp"/>
          <p:cNvPicPr/>
          <p:nvPr/>
        </p:nvPicPr>
        <p:blipFill>
          <a:blip r:embed="rId4"/>
          <a:srcRect/>
          <a:stretch>
            <a:fillRect/>
          </a:stretch>
        </p:blipFill>
        <p:spPr bwMode="auto">
          <a:xfrm>
            <a:off x="3410505" y="2034386"/>
            <a:ext cx="3115195" cy="4996383"/>
          </a:xfrm>
          <a:prstGeom prst="rect">
            <a:avLst/>
          </a:prstGeom>
          <a:ln>
            <a:noFill/>
          </a:ln>
          <a:effectLst>
            <a:outerShdw blurRad="292100" dist="139700" dir="2700000" algn="tl" rotWithShape="0">
              <a:srgbClr val="333333">
                <a:alpha val="65000"/>
              </a:srgbClr>
            </a:outerShdw>
          </a:effectLst>
        </p:spPr>
      </p:pic>
      <p:pic>
        <p:nvPicPr>
          <p:cNvPr id="11" name="Resim 10" descr="ortaöğretim başarı puanı - obp"/>
          <p:cNvPicPr/>
          <p:nvPr/>
        </p:nvPicPr>
        <p:blipFill>
          <a:blip r:embed="rId5"/>
          <a:srcRect/>
          <a:stretch>
            <a:fillRect/>
          </a:stretch>
        </p:blipFill>
        <p:spPr bwMode="auto">
          <a:xfrm>
            <a:off x="6778183" y="2584093"/>
            <a:ext cx="3031653" cy="34207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072334528"/>
      </p:ext>
    </p:extLst>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TotalTime>
  <Words>1565</Words>
  <Application>Microsoft Office PowerPoint</Application>
  <PresentationFormat>Özel</PresentationFormat>
  <Paragraphs>422</Paragraphs>
  <Slides>33</Slides>
  <Notes>1</Notes>
  <HiddenSlides>0</HiddenSlides>
  <MMClips>1</MMClips>
  <ScaleCrop>false</ScaleCrop>
  <HeadingPairs>
    <vt:vector size="4" baseType="variant">
      <vt:variant>
        <vt:lpstr>Tema</vt:lpstr>
      </vt:variant>
      <vt:variant>
        <vt:i4>13</vt:i4>
      </vt:variant>
      <vt:variant>
        <vt:lpstr>Slayt Başlıkları</vt:lpstr>
      </vt:variant>
      <vt:variant>
        <vt:i4>33</vt:i4>
      </vt:variant>
    </vt:vector>
  </HeadingPairs>
  <TitlesOfParts>
    <vt:vector size="46" baseType="lpstr">
      <vt:lpstr>Ofis Teması</vt:lpstr>
      <vt:lpstr>1_Ofis Teması</vt:lpstr>
      <vt:lpstr>2_Ofis Teması</vt:lpstr>
      <vt:lpstr>3_Ofis Teması</vt:lpstr>
      <vt:lpstr>4_Ofis Teması</vt:lpstr>
      <vt:lpstr>5_Ofis Teması</vt:lpstr>
      <vt:lpstr>6_Ofis Teması</vt:lpstr>
      <vt:lpstr>7_Ofis Teması</vt:lpstr>
      <vt:lpstr>9_Ofis Teması</vt:lpstr>
      <vt:lpstr>10_Ofis Teması</vt:lpstr>
      <vt:lpstr>11_Ofis Teması</vt:lpstr>
      <vt:lpstr>12_Ofis Teması</vt:lpstr>
      <vt:lpstr>8_Ofis Teması</vt:lpstr>
      <vt:lpstr>Slayt 1</vt:lpstr>
      <vt:lpstr>YKS SİSTEMİ</vt:lpstr>
      <vt:lpstr>YKS SİSTEMİ</vt:lpstr>
      <vt:lpstr>YKS SİSTEMİ</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Yükseköğretim Kurumları Sınavı</vt:lpstr>
      <vt:lpstr>Slayt 23</vt:lpstr>
      <vt:lpstr>Slayt 24</vt:lpstr>
      <vt:lpstr>Slayt 25</vt:lpstr>
      <vt:lpstr>Slayt 26</vt:lpstr>
      <vt:lpstr>Slayt 27</vt:lpstr>
      <vt:lpstr>Slayt 28</vt:lpstr>
      <vt:lpstr>Slayt 29</vt:lpstr>
      <vt:lpstr>Slayt 30</vt:lpstr>
      <vt:lpstr>Slayt 31</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YENIÌ⁄ SIÌ⁄STEM-12.10.2017_YS-YÃŒK</dc:title>
  <dc:creator>ibrahim.can</dc:creator>
  <cp:lastModifiedBy>sedef</cp:lastModifiedBy>
  <cp:revision>73</cp:revision>
  <dcterms:created xsi:type="dcterms:W3CDTF">2017-10-19T08:13:33Z</dcterms:created>
  <dcterms:modified xsi:type="dcterms:W3CDTF">2017-12-25T06:32:29Z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2017-10-12T00:00:00Z</vt:filetime>
  </property>
  <property fmtid="{D5CDD505-2E9C-101B-9397-08002B2CF9AE}" pid="3" name="LastSaved">
    <vt:filetime>2017-10-19T00:00:00Z</vt:filetime>
  </property>
</Properties>
</file>